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7" r:id="rId3"/>
    <p:sldId id="295" r:id="rId4"/>
    <p:sldId id="296" r:id="rId5"/>
    <p:sldId id="277" r:id="rId6"/>
    <p:sldId id="278" r:id="rId7"/>
    <p:sldId id="279" r:id="rId8"/>
    <p:sldId id="297" r:id="rId9"/>
    <p:sldId id="280" r:id="rId10"/>
    <p:sldId id="281" r:id="rId11"/>
    <p:sldId id="282" r:id="rId12"/>
    <p:sldId id="284" r:id="rId13"/>
    <p:sldId id="285" r:id="rId14"/>
    <p:sldId id="286" r:id="rId15"/>
    <p:sldId id="287" r:id="rId16"/>
    <p:sldId id="274" r:id="rId17"/>
    <p:sldId id="294" r:id="rId18"/>
    <p:sldId id="292"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47832D9-D05E-4BBA-AED2-C61CD0B8D783}">
          <p14:sldIdLst>
            <p14:sldId id="256"/>
            <p14:sldId id="257"/>
            <p14:sldId id="295"/>
            <p14:sldId id="296"/>
            <p14:sldId id="277"/>
            <p14:sldId id="278"/>
            <p14:sldId id="279"/>
            <p14:sldId id="297"/>
            <p14:sldId id="280"/>
            <p14:sldId id="281"/>
            <p14:sldId id="282"/>
            <p14:sldId id="284"/>
            <p14:sldId id="285"/>
            <p14:sldId id="286"/>
            <p14:sldId id="287"/>
            <p14:sldId id="274"/>
            <p14:sldId id="294"/>
          </p14:sldIdLst>
        </p14:section>
        <p14:section name="Untitled Section" id="{397AC09C-3040-4115-80DC-E805B3256DB1}">
          <p14:sldIdLst>
            <p14:sldId id="292"/>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BD1"/>
    <a:srgbClr val="F75D2E"/>
    <a:srgbClr val="F98C03"/>
    <a:srgbClr val="F65826"/>
    <a:srgbClr val="F082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D3FFF1-4EB2-4578-B56D-113D857C98DD}" v="329" dt="2024-11-21T00:19:29.7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13" autoAdjust="0"/>
    <p:restoredTop sz="95020" autoAdjust="0"/>
  </p:normalViewPr>
  <p:slideViewPr>
    <p:cSldViewPr snapToGrid="0">
      <p:cViewPr varScale="1">
        <p:scale>
          <a:sx n="80" d="100"/>
          <a:sy n="80" d="100"/>
        </p:scale>
        <p:origin x="82"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sana kannan" userId="70279a975044cded" providerId="LiveId" clId="{AED3FFF1-4EB2-4578-B56D-113D857C98DD}"/>
    <pc:docChg chg="undo redo custSel addSld delSld modSld sldOrd modMainMaster">
      <pc:chgData name="prassana kannan" userId="70279a975044cded" providerId="LiveId" clId="{AED3FFF1-4EB2-4578-B56D-113D857C98DD}" dt="2024-11-21T00:42:47.814" v="2995" actId="207"/>
      <pc:docMkLst>
        <pc:docMk/>
      </pc:docMkLst>
      <pc:sldChg chg="addSp delSp modSp mod setBg">
        <pc:chgData name="prassana kannan" userId="70279a975044cded" providerId="LiveId" clId="{AED3FFF1-4EB2-4578-B56D-113D857C98DD}" dt="2024-11-20T15:44:58.291" v="709"/>
        <pc:sldMkLst>
          <pc:docMk/>
          <pc:sldMk cId="3010012815" sldId="256"/>
        </pc:sldMkLst>
        <pc:spChg chg="mod">
          <ac:chgData name="prassana kannan" userId="70279a975044cded" providerId="LiveId" clId="{AED3FFF1-4EB2-4578-B56D-113D857C98DD}" dt="2024-11-20T14:21:50.804" v="437" actId="692"/>
          <ac:spMkLst>
            <pc:docMk/>
            <pc:sldMk cId="3010012815" sldId="256"/>
            <ac:spMk id="4" creationId="{C2CEE41E-59D7-EF40-0464-99846CA5FD9C}"/>
          </ac:spMkLst>
        </pc:spChg>
        <pc:spChg chg="add mod">
          <ac:chgData name="prassana kannan" userId="70279a975044cded" providerId="LiveId" clId="{AED3FFF1-4EB2-4578-B56D-113D857C98DD}" dt="2024-11-20T14:21:49.451" v="436" actId="692"/>
          <ac:spMkLst>
            <pc:docMk/>
            <pc:sldMk cId="3010012815" sldId="256"/>
            <ac:spMk id="12" creationId="{5862E41F-963E-1BAE-FCBB-1FAE557935AE}"/>
          </ac:spMkLst>
        </pc:spChg>
        <pc:spChg chg="add mod">
          <ac:chgData name="prassana kannan" userId="70279a975044cded" providerId="LiveId" clId="{AED3FFF1-4EB2-4578-B56D-113D857C98DD}" dt="2024-11-20T14:21:47.739" v="435" actId="692"/>
          <ac:spMkLst>
            <pc:docMk/>
            <pc:sldMk cId="3010012815" sldId="256"/>
            <ac:spMk id="14" creationId="{A1D3E30F-408F-798F-40C2-8CDC084079D2}"/>
          </ac:spMkLst>
        </pc:spChg>
        <pc:picChg chg="del">
          <ac:chgData name="prassana kannan" userId="70279a975044cded" providerId="LiveId" clId="{AED3FFF1-4EB2-4578-B56D-113D857C98DD}" dt="2024-11-20T14:09:55.573" v="392" actId="478"/>
          <ac:picMkLst>
            <pc:docMk/>
            <pc:sldMk cId="3010012815" sldId="256"/>
            <ac:picMk id="5" creationId="{90B96B35-7C82-FA58-9C8F-5CC20888438C}"/>
          </ac:picMkLst>
        </pc:picChg>
        <pc:picChg chg="del mod">
          <ac:chgData name="prassana kannan" userId="70279a975044cded" providerId="LiveId" clId="{AED3FFF1-4EB2-4578-B56D-113D857C98DD}" dt="2024-11-20T14:10:39.473" v="398" actId="478"/>
          <ac:picMkLst>
            <pc:docMk/>
            <pc:sldMk cId="3010012815" sldId="256"/>
            <ac:picMk id="6" creationId="{E2916A98-8AE0-E945-22FB-BF7D07D9E5FB}"/>
          </ac:picMkLst>
        </pc:picChg>
        <pc:picChg chg="add del mod">
          <ac:chgData name="prassana kannan" userId="70279a975044cded" providerId="LiveId" clId="{AED3FFF1-4EB2-4578-B56D-113D857C98DD}" dt="2024-11-20T14:16:22.350" v="410" actId="478"/>
          <ac:picMkLst>
            <pc:docMk/>
            <pc:sldMk cId="3010012815" sldId="256"/>
            <ac:picMk id="11" creationId="{13AC2A67-A253-7A9A-CA97-2890EDFA7638}"/>
          </ac:picMkLst>
        </pc:picChg>
        <pc:picChg chg="add mod">
          <ac:chgData name="prassana kannan" userId="70279a975044cded" providerId="LiveId" clId="{AED3FFF1-4EB2-4578-B56D-113D857C98DD}" dt="2024-11-20T14:10:25.629" v="397" actId="1076"/>
          <ac:picMkLst>
            <pc:docMk/>
            <pc:sldMk cId="3010012815" sldId="256"/>
            <ac:picMk id="18" creationId="{EF16ED12-C4F1-2B10-BAFD-628CE7F84981}"/>
          </ac:picMkLst>
        </pc:picChg>
        <pc:picChg chg="add mod">
          <ac:chgData name="prassana kannan" userId="70279a975044cded" providerId="LiveId" clId="{AED3FFF1-4EB2-4578-B56D-113D857C98DD}" dt="2024-11-20T14:11:35.275" v="405" actId="14100"/>
          <ac:picMkLst>
            <pc:docMk/>
            <pc:sldMk cId="3010012815" sldId="256"/>
            <ac:picMk id="20" creationId="{0EB3D1BF-E217-6CA5-B3C2-9E45936E5088}"/>
          </ac:picMkLst>
        </pc:picChg>
        <pc:picChg chg="add del mod">
          <ac:chgData name="prassana kannan" userId="70279a975044cded" providerId="LiveId" clId="{AED3FFF1-4EB2-4578-B56D-113D857C98DD}" dt="2024-11-20T14:18:01.895" v="416" actId="478"/>
          <ac:picMkLst>
            <pc:docMk/>
            <pc:sldMk cId="3010012815" sldId="256"/>
            <ac:picMk id="22" creationId="{66F53DB0-5583-A71B-48E9-8E1CAB17666D}"/>
          </ac:picMkLst>
        </pc:picChg>
        <pc:picChg chg="add del mod">
          <ac:chgData name="prassana kannan" userId="70279a975044cded" providerId="LiveId" clId="{AED3FFF1-4EB2-4578-B56D-113D857C98DD}" dt="2024-11-20T14:20:12.058" v="422" actId="478"/>
          <ac:picMkLst>
            <pc:docMk/>
            <pc:sldMk cId="3010012815" sldId="256"/>
            <ac:picMk id="24" creationId="{B560F4C0-1CB1-F042-297C-6B1FF7E7BB76}"/>
          </ac:picMkLst>
        </pc:picChg>
        <pc:picChg chg="add del mod">
          <ac:chgData name="prassana kannan" userId="70279a975044cded" providerId="LiveId" clId="{AED3FFF1-4EB2-4578-B56D-113D857C98DD}" dt="2024-11-20T14:23:14.827" v="438" actId="478"/>
          <ac:picMkLst>
            <pc:docMk/>
            <pc:sldMk cId="3010012815" sldId="256"/>
            <ac:picMk id="26" creationId="{73783793-9840-BFCD-2F49-F8310A97B885}"/>
          </ac:picMkLst>
        </pc:picChg>
        <pc:picChg chg="add mod">
          <ac:chgData name="prassana kannan" userId="70279a975044cded" providerId="LiveId" clId="{AED3FFF1-4EB2-4578-B56D-113D857C98DD}" dt="2024-11-20T14:23:50.063" v="444" actId="1076"/>
          <ac:picMkLst>
            <pc:docMk/>
            <pc:sldMk cId="3010012815" sldId="256"/>
            <ac:picMk id="28" creationId="{62F021CE-8997-1CD2-9540-470FBB942584}"/>
          </ac:picMkLst>
        </pc:picChg>
        <pc:cxnChg chg="add mod">
          <ac:chgData name="prassana kannan" userId="70279a975044cded" providerId="LiveId" clId="{AED3FFF1-4EB2-4578-B56D-113D857C98DD}" dt="2024-11-20T10:37:47.928" v="5" actId="14100"/>
          <ac:cxnSpMkLst>
            <pc:docMk/>
            <pc:sldMk cId="3010012815" sldId="256"/>
            <ac:cxnSpMk id="7" creationId="{AADFB821-6D17-F9DD-06EC-2DCD327851CB}"/>
          </ac:cxnSpMkLst>
        </pc:cxnChg>
        <pc:cxnChg chg="add mod">
          <ac:chgData name="prassana kannan" userId="70279a975044cded" providerId="LiveId" clId="{AED3FFF1-4EB2-4578-B56D-113D857C98DD}" dt="2024-11-20T10:39:19.658" v="30" actId="1076"/>
          <ac:cxnSpMkLst>
            <pc:docMk/>
            <pc:sldMk cId="3010012815" sldId="256"/>
            <ac:cxnSpMk id="10" creationId="{67E22A68-9BC3-E05F-8D72-132728339B3A}"/>
          </ac:cxnSpMkLst>
        </pc:cxnChg>
        <pc:cxnChg chg="add mod">
          <ac:chgData name="prassana kannan" userId="70279a975044cded" providerId="LiveId" clId="{AED3FFF1-4EB2-4578-B56D-113D857C98DD}" dt="2024-11-20T10:41:08.172" v="39" actId="14100"/>
          <ac:cxnSpMkLst>
            <pc:docMk/>
            <pc:sldMk cId="3010012815" sldId="256"/>
            <ac:cxnSpMk id="13" creationId="{E4867CB0-A669-1620-E6B7-832DB3148968}"/>
          </ac:cxnSpMkLst>
        </pc:cxnChg>
        <pc:cxnChg chg="add mod">
          <ac:chgData name="prassana kannan" userId="70279a975044cded" providerId="LiveId" clId="{AED3FFF1-4EB2-4578-B56D-113D857C98DD}" dt="2024-11-20T10:41:24.483" v="40"/>
          <ac:cxnSpMkLst>
            <pc:docMk/>
            <pc:sldMk cId="3010012815" sldId="256"/>
            <ac:cxnSpMk id="16" creationId="{91FFC3A3-F6D4-64ED-733E-06878D8C7592}"/>
          </ac:cxnSpMkLst>
        </pc:cxnChg>
      </pc:sldChg>
      <pc:sldChg chg="addSp delSp modSp new mod setBg">
        <pc:chgData name="prassana kannan" userId="70279a975044cded" providerId="LiveId" clId="{AED3FFF1-4EB2-4578-B56D-113D857C98DD}" dt="2024-11-20T13:57:41.152" v="359" actId="692"/>
        <pc:sldMkLst>
          <pc:docMk/>
          <pc:sldMk cId="613268981" sldId="257"/>
        </pc:sldMkLst>
        <pc:spChg chg="del">
          <ac:chgData name="prassana kannan" userId="70279a975044cded" providerId="LiveId" clId="{AED3FFF1-4EB2-4578-B56D-113D857C98DD}" dt="2024-11-20T10:54:19.619" v="210" actId="478"/>
          <ac:spMkLst>
            <pc:docMk/>
            <pc:sldMk cId="613268981" sldId="257"/>
            <ac:spMk id="2" creationId="{03684C5B-1739-E693-7B3D-46BD55CEAE71}"/>
          </ac:spMkLst>
        </pc:spChg>
        <pc:spChg chg="del">
          <ac:chgData name="prassana kannan" userId="70279a975044cded" providerId="LiveId" clId="{AED3FFF1-4EB2-4578-B56D-113D857C98DD}" dt="2024-11-20T10:54:26.753" v="211" actId="478"/>
          <ac:spMkLst>
            <pc:docMk/>
            <pc:sldMk cId="613268981" sldId="257"/>
            <ac:spMk id="3" creationId="{C84B0A62-D5A1-1595-A58D-F5CF09870358}"/>
          </ac:spMkLst>
        </pc:spChg>
        <pc:spChg chg="add del mod">
          <ac:chgData name="prassana kannan" userId="70279a975044cded" providerId="LiveId" clId="{AED3FFF1-4EB2-4578-B56D-113D857C98DD}" dt="2024-11-20T10:53:31.023" v="205" actId="478"/>
          <ac:spMkLst>
            <pc:docMk/>
            <pc:sldMk cId="613268981" sldId="257"/>
            <ac:spMk id="4" creationId="{8928BDA1-8861-9477-569E-EEC1457B87C1}"/>
          </ac:spMkLst>
        </pc:spChg>
        <pc:spChg chg="add mod">
          <ac:chgData name="prassana kannan" userId="70279a975044cded" providerId="LiveId" clId="{AED3FFF1-4EB2-4578-B56D-113D857C98DD}" dt="2024-11-20T13:52:04.284" v="311" actId="692"/>
          <ac:spMkLst>
            <pc:docMk/>
            <pc:sldMk cId="613268981" sldId="257"/>
            <ac:spMk id="5" creationId="{55F2330F-69B3-5D30-2090-8B7BB976A724}"/>
          </ac:spMkLst>
        </pc:spChg>
        <pc:spChg chg="add mod">
          <ac:chgData name="prassana kannan" userId="70279a975044cded" providerId="LiveId" clId="{AED3FFF1-4EB2-4578-B56D-113D857C98DD}" dt="2024-11-20T13:57:41.152" v="359" actId="692"/>
          <ac:spMkLst>
            <pc:docMk/>
            <pc:sldMk cId="613268981" sldId="257"/>
            <ac:spMk id="6" creationId="{85F77C52-5C4B-396D-8197-C87652CAA291}"/>
          </ac:spMkLst>
        </pc:spChg>
        <pc:spChg chg="add mod">
          <ac:chgData name="prassana kannan" userId="70279a975044cded" providerId="LiveId" clId="{AED3FFF1-4EB2-4578-B56D-113D857C98DD}" dt="2024-11-20T10:57:00.471" v="256"/>
          <ac:spMkLst>
            <pc:docMk/>
            <pc:sldMk cId="613268981" sldId="257"/>
            <ac:spMk id="7" creationId="{BD660A80-E07E-87A4-1BA3-B9EED834800E}"/>
          </ac:spMkLst>
        </pc:spChg>
        <pc:spChg chg="add mod">
          <ac:chgData name="prassana kannan" userId="70279a975044cded" providerId="LiveId" clId="{AED3FFF1-4EB2-4578-B56D-113D857C98DD}" dt="2024-11-20T10:57:12.935" v="258"/>
          <ac:spMkLst>
            <pc:docMk/>
            <pc:sldMk cId="613268981" sldId="257"/>
            <ac:spMk id="8" creationId="{156CD4ED-CB30-B4F3-7DB2-7C1FD0357EC1}"/>
          </ac:spMkLst>
        </pc:spChg>
        <pc:spChg chg="add mod">
          <ac:chgData name="prassana kannan" userId="70279a975044cded" providerId="LiveId" clId="{AED3FFF1-4EB2-4578-B56D-113D857C98DD}" dt="2024-11-20T10:57:29.546" v="259"/>
          <ac:spMkLst>
            <pc:docMk/>
            <pc:sldMk cId="613268981" sldId="257"/>
            <ac:spMk id="9" creationId="{16B6DB68-C443-14C8-475D-DF28E402786D}"/>
          </ac:spMkLst>
        </pc:spChg>
        <pc:picChg chg="add mod">
          <ac:chgData name="prassana kannan" userId="70279a975044cded" providerId="LiveId" clId="{AED3FFF1-4EB2-4578-B56D-113D857C98DD}" dt="2024-11-20T13:52:33.490" v="312" actId="14100"/>
          <ac:picMkLst>
            <pc:docMk/>
            <pc:sldMk cId="613268981" sldId="257"/>
            <ac:picMk id="10" creationId="{399D2305-28AE-4326-F33A-D3F3B98C89B5}"/>
          </ac:picMkLst>
        </pc:picChg>
      </pc:sldChg>
      <pc:sldChg chg="addSp modSp new del">
        <pc:chgData name="prassana kannan" userId="70279a975044cded" providerId="LiveId" clId="{AED3FFF1-4EB2-4578-B56D-113D857C98DD}" dt="2024-11-20T10:53:26.284" v="204" actId="47"/>
        <pc:sldMkLst>
          <pc:docMk/>
          <pc:sldMk cId="3886114406" sldId="258"/>
        </pc:sldMkLst>
        <pc:spChg chg="add mod">
          <ac:chgData name="prassana kannan" userId="70279a975044cded" providerId="LiveId" clId="{AED3FFF1-4EB2-4578-B56D-113D857C98DD}" dt="2024-11-20T10:45:33.128" v="130"/>
          <ac:spMkLst>
            <pc:docMk/>
            <pc:sldMk cId="3886114406" sldId="258"/>
            <ac:spMk id="4" creationId="{83314997-FC3E-0458-76EC-C07BBB8D48BE}"/>
          </ac:spMkLst>
        </pc:spChg>
      </pc:sldChg>
      <pc:sldChg chg="addSp modSp new del">
        <pc:chgData name="prassana kannan" userId="70279a975044cded" providerId="LiveId" clId="{AED3FFF1-4EB2-4578-B56D-113D857C98DD}" dt="2024-11-20T10:53:26.284" v="204" actId="47"/>
        <pc:sldMkLst>
          <pc:docMk/>
          <pc:sldMk cId="2879326284" sldId="259"/>
        </pc:sldMkLst>
        <pc:spChg chg="add mod">
          <ac:chgData name="prassana kannan" userId="70279a975044cded" providerId="LiveId" clId="{AED3FFF1-4EB2-4578-B56D-113D857C98DD}" dt="2024-11-20T10:45:35.444" v="131"/>
          <ac:spMkLst>
            <pc:docMk/>
            <pc:sldMk cId="2879326284" sldId="259"/>
            <ac:spMk id="4" creationId="{99245FA7-18D9-9359-2C72-BA9B89399C72}"/>
          </ac:spMkLst>
        </pc:spChg>
      </pc:sldChg>
      <pc:sldChg chg="addSp modSp new del">
        <pc:chgData name="prassana kannan" userId="70279a975044cded" providerId="LiveId" clId="{AED3FFF1-4EB2-4578-B56D-113D857C98DD}" dt="2024-11-20T10:53:26.284" v="204" actId="47"/>
        <pc:sldMkLst>
          <pc:docMk/>
          <pc:sldMk cId="3780123432" sldId="260"/>
        </pc:sldMkLst>
        <pc:spChg chg="add mod">
          <ac:chgData name="prassana kannan" userId="70279a975044cded" providerId="LiveId" clId="{AED3FFF1-4EB2-4578-B56D-113D857C98DD}" dt="2024-11-20T10:45:36.982" v="132"/>
          <ac:spMkLst>
            <pc:docMk/>
            <pc:sldMk cId="3780123432" sldId="260"/>
            <ac:spMk id="4" creationId="{63D14FB1-3BE8-1CD2-33DF-7654682C52E7}"/>
          </ac:spMkLst>
        </pc:spChg>
      </pc:sldChg>
      <pc:sldChg chg="addSp modSp new del">
        <pc:chgData name="prassana kannan" userId="70279a975044cded" providerId="LiveId" clId="{AED3FFF1-4EB2-4578-B56D-113D857C98DD}" dt="2024-11-20T10:53:26.284" v="204" actId="47"/>
        <pc:sldMkLst>
          <pc:docMk/>
          <pc:sldMk cId="2112489762" sldId="261"/>
        </pc:sldMkLst>
        <pc:spChg chg="add mod">
          <ac:chgData name="prassana kannan" userId="70279a975044cded" providerId="LiveId" clId="{AED3FFF1-4EB2-4578-B56D-113D857C98DD}" dt="2024-11-20T10:45:38.793" v="133"/>
          <ac:spMkLst>
            <pc:docMk/>
            <pc:sldMk cId="2112489762" sldId="261"/>
            <ac:spMk id="4" creationId="{0640055B-E9D6-918A-B0AD-C3F8B320BB72}"/>
          </ac:spMkLst>
        </pc:spChg>
      </pc:sldChg>
      <pc:sldChg chg="addSp modSp new del mod">
        <pc:chgData name="prassana kannan" userId="70279a975044cded" providerId="LiveId" clId="{AED3FFF1-4EB2-4578-B56D-113D857C98DD}" dt="2024-11-20T10:53:26.284" v="204" actId="47"/>
        <pc:sldMkLst>
          <pc:docMk/>
          <pc:sldMk cId="880111721" sldId="262"/>
        </pc:sldMkLst>
        <pc:spChg chg="add mod">
          <ac:chgData name="prassana kannan" userId="70279a975044cded" providerId="LiveId" clId="{AED3FFF1-4EB2-4578-B56D-113D857C98DD}" dt="2024-11-20T10:45:46.398" v="135" actId="1036"/>
          <ac:spMkLst>
            <pc:docMk/>
            <pc:sldMk cId="880111721" sldId="262"/>
            <ac:spMk id="4" creationId="{716859D9-20B5-0C14-ADB2-972AA7B525E9}"/>
          </ac:spMkLst>
        </pc:spChg>
      </pc:sldChg>
      <pc:sldChg chg="addSp modSp new del mod">
        <pc:chgData name="prassana kannan" userId="70279a975044cded" providerId="LiveId" clId="{AED3FFF1-4EB2-4578-B56D-113D857C98DD}" dt="2024-11-20T10:53:26.284" v="204" actId="47"/>
        <pc:sldMkLst>
          <pc:docMk/>
          <pc:sldMk cId="3588090582" sldId="263"/>
        </pc:sldMkLst>
        <pc:spChg chg="add mod">
          <ac:chgData name="prassana kannan" userId="70279a975044cded" providerId="LiveId" clId="{AED3FFF1-4EB2-4578-B56D-113D857C98DD}" dt="2024-11-20T10:45:59.856" v="139" actId="1035"/>
          <ac:spMkLst>
            <pc:docMk/>
            <pc:sldMk cId="3588090582" sldId="263"/>
            <ac:spMk id="4" creationId="{45857428-818E-307D-3EA2-D31597629647}"/>
          </ac:spMkLst>
        </pc:spChg>
      </pc:sldChg>
      <pc:sldChg chg="addSp modSp new del">
        <pc:chgData name="prassana kannan" userId="70279a975044cded" providerId="LiveId" clId="{AED3FFF1-4EB2-4578-B56D-113D857C98DD}" dt="2024-11-20T10:53:26.284" v="204" actId="47"/>
        <pc:sldMkLst>
          <pc:docMk/>
          <pc:sldMk cId="1513948841" sldId="264"/>
        </pc:sldMkLst>
        <pc:spChg chg="add mod">
          <ac:chgData name="prassana kannan" userId="70279a975044cded" providerId="LiveId" clId="{AED3FFF1-4EB2-4578-B56D-113D857C98DD}" dt="2024-11-20T10:46:02.096" v="140"/>
          <ac:spMkLst>
            <pc:docMk/>
            <pc:sldMk cId="1513948841" sldId="264"/>
            <ac:spMk id="4" creationId="{400EED4C-02B4-A7DE-7493-D1D1395C15B9}"/>
          </ac:spMkLst>
        </pc:spChg>
      </pc:sldChg>
      <pc:sldChg chg="addSp modSp new del">
        <pc:chgData name="prassana kannan" userId="70279a975044cded" providerId="LiveId" clId="{AED3FFF1-4EB2-4578-B56D-113D857C98DD}" dt="2024-11-20T10:53:26.284" v="204" actId="47"/>
        <pc:sldMkLst>
          <pc:docMk/>
          <pc:sldMk cId="2542806481" sldId="265"/>
        </pc:sldMkLst>
        <pc:spChg chg="add mod">
          <ac:chgData name="prassana kannan" userId="70279a975044cded" providerId="LiveId" clId="{AED3FFF1-4EB2-4578-B56D-113D857C98DD}" dt="2024-11-20T10:46:05.640" v="141"/>
          <ac:spMkLst>
            <pc:docMk/>
            <pc:sldMk cId="2542806481" sldId="265"/>
            <ac:spMk id="4" creationId="{906FE0F6-C8A8-96A9-74FB-F69D4368CC25}"/>
          </ac:spMkLst>
        </pc:spChg>
        <pc:spChg chg="add mod">
          <ac:chgData name="prassana kannan" userId="70279a975044cded" providerId="LiveId" clId="{AED3FFF1-4EB2-4578-B56D-113D857C98DD}" dt="2024-11-20T10:46:18.568" v="142"/>
          <ac:spMkLst>
            <pc:docMk/>
            <pc:sldMk cId="2542806481" sldId="265"/>
            <ac:spMk id="5" creationId="{FBF496B3-332E-C39E-20C1-B5A684D81E02}"/>
          </ac:spMkLst>
        </pc:spChg>
      </pc:sldChg>
      <pc:sldChg chg="addSp modSp new del">
        <pc:chgData name="prassana kannan" userId="70279a975044cded" providerId="LiveId" clId="{AED3FFF1-4EB2-4578-B56D-113D857C98DD}" dt="2024-11-20T10:53:26.284" v="204" actId="47"/>
        <pc:sldMkLst>
          <pc:docMk/>
          <pc:sldMk cId="1801698801" sldId="266"/>
        </pc:sldMkLst>
        <pc:spChg chg="add mod">
          <ac:chgData name="prassana kannan" userId="70279a975044cded" providerId="LiveId" clId="{AED3FFF1-4EB2-4578-B56D-113D857C98DD}" dt="2024-11-20T10:46:31.695" v="143"/>
          <ac:spMkLst>
            <pc:docMk/>
            <pc:sldMk cId="1801698801" sldId="266"/>
            <ac:spMk id="4" creationId="{97FEA8DA-0315-371D-B1D0-AD7E1F64B558}"/>
          </ac:spMkLst>
        </pc:spChg>
      </pc:sldChg>
      <pc:sldChg chg="addSp modSp new del">
        <pc:chgData name="prassana kannan" userId="70279a975044cded" providerId="LiveId" clId="{AED3FFF1-4EB2-4578-B56D-113D857C98DD}" dt="2024-11-20T10:53:26.284" v="204" actId="47"/>
        <pc:sldMkLst>
          <pc:docMk/>
          <pc:sldMk cId="3418902522" sldId="267"/>
        </pc:sldMkLst>
        <pc:spChg chg="add mod">
          <ac:chgData name="prassana kannan" userId="70279a975044cded" providerId="LiveId" clId="{AED3FFF1-4EB2-4578-B56D-113D857C98DD}" dt="2024-11-20T10:46:33.765" v="144"/>
          <ac:spMkLst>
            <pc:docMk/>
            <pc:sldMk cId="3418902522" sldId="267"/>
            <ac:spMk id="4" creationId="{F7D0BE30-28E8-F6DA-6C96-CDF24B14F556}"/>
          </ac:spMkLst>
        </pc:spChg>
      </pc:sldChg>
      <pc:sldChg chg="addSp modSp new del">
        <pc:chgData name="prassana kannan" userId="70279a975044cded" providerId="LiveId" clId="{AED3FFF1-4EB2-4578-B56D-113D857C98DD}" dt="2024-11-20T10:53:26.284" v="204" actId="47"/>
        <pc:sldMkLst>
          <pc:docMk/>
          <pc:sldMk cId="887163089" sldId="268"/>
        </pc:sldMkLst>
        <pc:spChg chg="add mod">
          <ac:chgData name="prassana kannan" userId="70279a975044cded" providerId="LiveId" clId="{AED3FFF1-4EB2-4578-B56D-113D857C98DD}" dt="2024-11-20T10:46:35.797" v="145"/>
          <ac:spMkLst>
            <pc:docMk/>
            <pc:sldMk cId="887163089" sldId="268"/>
            <ac:spMk id="4" creationId="{34D5397A-6057-BA09-DB06-6607D34E9937}"/>
          </ac:spMkLst>
        </pc:spChg>
      </pc:sldChg>
      <pc:sldChg chg="addSp modSp new del">
        <pc:chgData name="prassana kannan" userId="70279a975044cded" providerId="LiveId" clId="{AED3FFF1-4EB2-4578-B56D-113D857C98DD}" dt="2024-11-20T10:53:26.284" v="204" actId="47"/>
        <pc:sldMkLst>
          <pc:docMk/>
          <pc:sldMk cId="409995225" sldId="269"/>
        </pc:sldMkLst>
        <pc:spChg chg="add mod">
          <ac:chgData name="prassana kannan" userId="70279a975044cded" providerId="LiveId" clId="{AED3FFF1-4EB2-4578-B56D-113D857C98DD}" dt="2024-11-20T10:46:40.782" v="146"/>
          <ac:spMkLst>
            <pc:docMk/>
            <pc:sldMk cId="409995225" sldId="269"/>
            <ac:spMk id="4" creationId="{2FEA5A09-85D1-E8D3-A2DB-E68C231E9E3E}"/>
          </ac:spMkLst>
        </pc:spChg>
      </pc:sldChg>
      <pc:sldChg chg="addSp modSp new del">
        <pc:chgData name="prassana kannan" userId="70279a975044cded" providerId="LiveId" clId="{AED3FFF1-4EB2-4578-B56D-113D857C98DD}" dt="2024-11-20T10:53:26.284" v="204" actId="47"/>
        <pc:sldMkLst>
          <pc:docMk/>
          <pc:sldMk cId="733883059" sldId="270"/>
        </pc:sldMkLst>
        <pc:spChg chg="add mod">
          <ac:chgData name="prassana kannan" userId="70279a975044cded" providerId="LiveId" clId="{AED3FFF1-4EB2-4578-B56D-113D857C98DD}" dt="2024-11-20T10:46:42.805" v="147"/>
          <ac:spMkLst>
            <pc:docMk/>
            <pc:sldMk cId="733883059" sldId="270"/>
            <ac:spMk id="4" creationId="{29F33EC6-EE68-6193-146B-67BFBE0FC616}"/>
          </ac:spMkLst>
        </pc:spChg>
        <pc:spChg chg="add mod">
          <ac:chgData name="prassana kannan" userId="70279a975044cded" providerId="LiveId" clId="{AED3FFF1-4EB2-4578-B56D-113D857C98DD}" dt="2024-11-20T10:46:44.536" v="148"/>
          <ac:spMkLst>
            <pc:docMk/>
            <pc:sldMk cId="733883059" sldId="270"/>
            <ac:spMk id="5" creationId="{FC52C69A-7417-482E-1315-203589F579C9}"/>
          </ac:spMkLst>
        </pc:spChg>
      </pc:sldChg>
      <pc:sldChg chg="new del">
        <pc:chgData name="prassana kannan" userId="70279a975044cded" providerId="LiveId" clId="{AED3FFF1-4EB2-4578-B56D-113D857C98DD}" dt="2024-11-20T10:53:26.284" v="204" actId="47"/>
        <pc:sldMkLst>
          <pc:docMk/>
          <pc:sldMk cId="4060734136" sldId="271"/>
        </pc:sldMkLst>
      </pc:sldChg>
      <pc:sldChg chg="addSp modSp new del">
        <pc:chgData name="prassana kannan" userId="70279a975044cded" providerId="LiveId" clId="{AED3FFF1-4EB2-4578-B56D-113D857C98DD}" dt="2024-11-20T10:53:26.284" v="204" actId="47"/>
        <pc:sldMkLst>
          <pc:docMk/>
          <pc:sldMk cId="2909188776" sldId="272"/>
        </pc:sldMkLst>
        <pc:spChg chg="add mod">
          <ac:chgData name="prassana kannan" userId="70279a975044cded" providerId="LiveId" clId="{AED3FFF1-4EB2-4578-B56D-113D857C98DD}" dt="2024-11-20T10:46:46.104" v="149"/>
          <ac:spMkLst>
            <pc:docMk/>
            <pc:sldMk cId="2909188776" sldId="272"/>
            <ac:spMk id="4" creationId="{488E02F1-D157-483B-3B3C-9F4AD1DA5E0C}"/>
          </ac:spMkLst>
        </pc:spChg>
      </pc:sldChg>
      <pc:sldChg chg="addSp modSp new del">
        <pc:chgData name="prassana kannan" userId="70279a975044cded" providerId="LiveId" clId="{AED3FFF1-4EB2-4578-B56D-113D857C98DD}" dt="2024-11-20T10:53:26.284" v="204" actId="47"/>
        <pc:sldMkLst>
          <pc:docMk/>
          <pc:sldMk cId="2155838558" sldId="273"/>
        </pc:sldMkLst>
        <pc:spChg chg="add mod">
          <ac:chgData name="prassana kannan" userId="70279a975044cded" providerId="LiveId" clId="{AED3FFF1-4EB2-4578-B56D-113D857C98DD}" dt="2024-11-20T10:46:47.629" v="150"/>
          <ac:spMkLst>
            <pc:docMk/>
            <pc:sldMk cId="2155838558" sldId="273"/>
            <ac:spMk id="4" creationId="{642D8B52-5BD4-C950-3CAE-6AFE56A24614}"/>
          </ac:spMkLst>
        </pc:spChg>
      </pc:sldChg>
      <pc:sldChg chg="addSp modSp new del">
        <pc:chgData name="prassana kannan" userId="70279a975044cded" providerId="LiveId" clId="{AED3FFF1-4EB2-4578-B56D-113D857C98DD}" dt="2024-11-20T10:53:26.284" v="204" actId="47"/>
        <pc:sldMkLst>
          <pc:docMk/>
          <pc:sldMk cId="542722323" sldId="274"/>
        </pc:sldMkLst>
        <pc:spChg chg="add mod">
          <ac:chgData name="prassana kannan" userId="70279a975044cded" providerId="LiveId" clId="{AED3FFF1-4EB2-4578-B56D-113D857C98DD}" dt="2024-11-20T10:46:49.218" v="151"/>
          <ac:spMkLst>
            <pc:docMk/>
            <pc:sldMk cId="542722323" sldId="274"/>
            <ac:spMk id="4" creationId="{B2ACE291-7BE3-B231-12DB-4CCE04ACD00F}"/>
          </ac:spMkLst>
        </pc:spChg>
      </pc:sldChg>
      <pc:sldChg chg="addSp delSp modSp add mod ord">
        <pc:chgData name="prassana kannan" userId="70279a975044cded" providerId="LiveId" clId="{AED3FFF1-4EB2-4578-B56D-113D857C98DD}" dt="2024-11-20T13:56:36.351" v="357" actId="1076"/>
        <pc:sldMkLst>
          <pc:docMk/>
          <pc:sldMk cId="3306046232" sldId="274"/>
        </pc:sldMkLst>
        <pc:spChg chg="add mod">
          <ac:chgData name="prassana kannan" userId="70279a975044cded" providerId="LiveId" clId="{AED3FFF1-4EB2-4578-B56D-113D857C98DD}" dt="2024-11-20T13:56:03.895" v="353"/>
          <ac:spMkLst>
            <pc:docMk/>
            <pc:sldMk cId="3306046232" sldId="274"/>
            <ac:spMk id="2" creationId="{C1B6CC79-0B33-41CD-26F6-267CFB263984}"/>
          </ac:spMkLst>
        </pc:spChg>
        <pc:spChg chg="del">
          <ac:chgData name="prassana kannan" userId="70279a975044cded" providerId="LiveId" clId="{AED3FFF1-4EB2-4578-B56D-113D857C98DD}" dt="2024-11-20T13:56:02.800" v="352" actId="478"/>
          <ac:spMkLst>
            <pc:docMk/>
            <pc:sldMk cId="3306046232" sldId="274"/>
            <ac:spMk id="3" creationId="{3DC0C2FC-8053-4324-6608-8181049B4C03}"/>
          </ac:spMkLst>
        </pc:spChg>
        <pc:picChg chg="mod">
          <ac:chgData name="prassana kannan" userId="70279a975044cded" providerId="LiveId" clId="{AED3FFF1-4EB2-4578-B56D-113D857C98DD}" dt="2024-11-20T13:56:36.351" v="357" actId="1076"/>
          <ac:picMkLst>
            <pc:docMk/>
            <pc:sldMk cId="3306046232" sldId="274"/>
            <ac:picMk id="10" creationId="{948DD4F3-CEFA-3176-6D7D-6AFDF84C43CF}"/>
          </ac:picMkLst>
        </pc:picChg>
      </pc:sldChg>
      <pc:sldChg chg="addSp delSp modSp new mod setBg">
        <pc:chgData name="prassana kannan" userId="70279a975044cded" providerId="LiveId" clId="{AED3FFF1-4EB2-4578-B56D-113D857C98DD}" dt="2024-11-20T15:45:18.626" v="710"/>
        <pc:sldMkLst>
          <pc:docMk/>
          <pc:sldMk cId="1040458532" sldId="275"/>
        </pc:sldMkLst>
        <pc:spChg chg="del">
          <ac:chgData name="prassana kannan" userId="70279a975044cded" providerId="LiveId" clId="{AED3FFF1-4EB2-4578-B56D-113D857C98DD}" dt="2024-11-20T10:48:10.765" v="155" actId="478"/>
          <ac:spMkLst>
            <pc:docMk/>
            <pc:sldMk cId="1040458532" sldId="275"/>
            <ac:spMk id="2" creationId="{9B176C08-9E71-8891-41F4-EAD71EDDDDB0}"/>
          </ac:spMkLst>
        </pc:spChg>
        <pc:spChg chg="del">
          <ac:chgData name="prassana kannan" userId="70279a975044cded" providerId="LiveId" clId="{AED3FFF1-4EB2-4578-B56D-113D857C98DD}" dt="2024-11-20T10:48:19.875" v="156" actId="478"/>
          <ac:spMkLst>
            <pc:docMk/>
            <pc:sldMk cId="1040458532" sldId="275"/>
            <ac:spMk id="3" creationId="{D2CE65C9-3232-8185-6DBB-4C10239424FD}"/>
          </ac:spMkLst>
        </pc:spChg>
        <pc:spChg chg="add del mod">
          <ac:chgData name="prassana kannan" userId="70279a975044cded" providerId="LiveId" clId="{AED3FFF1-4EB2-4578-B56D-113D857C98DD}" dt="2024-11-20T10:50:17.629" v="197" actId="1076"/>
          <ac:spMkLst>
            <pc:docMk/>
            <pc:sldMk cId="1040458532" sldId="275"/>
            <ac:spMk id="5" creationId="{C429A0EF-EF61-02D2-BA76-9D9E32F1FE25}"/>
          </ac:spMkLst>
        </pc:spChg>
        <pc:cxnChg chg="add mod">
          <ac:chgData name="prassana kannan" userId="70279a975044cded" providerId="LiveId" clId="{AED3FFF1-4EB2-4578-B56D-113D857C98DD}" dt="2024-11-20T10:50:22.059" v="198" actId="1076"/>
          <ac:cxnSpMkLst>
            <pc:docMk/>
            <pc:sldMk cId="1040458532" sldId="275"/>
            <ac:cxnSpMk id="6" creationId="{76719933-14E5-6790-3E5D-DF9C1243772D}"/>
          </ac:cxnSpMkLst>
        </pc:cxnChg>
        <pc:cxnChg chg="add mod">
          <ac:chgData name="prassana kannan" userId="70279a975044cded" providerId="LiveId" clId="{AED3FFF1-4EB2-4578-B56D-113D857C98DD}" dt="2024-11-20T10:50:30.860" v="199" actId="1076"/>
          <ac:cxnSpMkLst>
            <pc:docMk/>
            <pc:sldMk cId="1040458532" sldId="275"/>
            <ac:cxnSpMk id="7" creationId="{A58E1580-4131-ECC5-8911-20F9D587A9E1}"/>
          </ac:cxnSpMkLst>
        </pc:cxnChg>
      </pc:sldChg>
      <pc:sldChg chg="addSp delSp modSp add mod">
        <pc:chgData name="prassana kannan" userId="70279a975044cded" providerId="LiveId" clId="{AED3FFF1-4EB2-4578-B56D-113D857C98DD}" dt="2024-11-20T14:53:49.892" v="514" actId="207"/>
        <pc:sldMkLst>
          <pc:docMk/>
          <pc:sldMk cId="90600133" sldId="276"/>
        </pc:sldMkLst>
        <pc:spChg chg="add mod">
          <ac:chgData name="prassana kannan" userId="70279a975044cded" providerId="LiveId" clId="{AED3FFF1-4EB2-4578-B56D-113D857C98DD}" dt="2024-11-20T13:58:02.845" v="360" actId="692"/>
          <ac:spMkLst>
            <pc:docMk/>
            <pc:sldMk cId="90600133" sldId="276"/>
            <ac:spMk id="2" creationId="{31510792-B660-21FE-872C-2D083728575F}"/>
          </ac:spMkLst>
        </pc:spChg>
        <pc:spChg chg="add mod">
          <ac:chgData name="prassana kannan" userId="70279a975044cded" providerId="LiveId" clId="{AED3FFF1-4EB2-4578-B56D-113D857C98DD}" dt="2024-11-20T14:53:49.892" v="514" actId="207"/>
          <ac:spMkLst>
            <pc:docMk/>
            <pc:sldMk cId="90600133" sldId="276"/>
            <ac:spMk id="3" creationId="{41A88278-5F0E-1341-856A-DC483DFC7FB6}"/>
          </ac:spMkLst>
        </pc:spChg>
        <pc:spChg chg="del">
          <ac:chgData name="prassana kannan" userId="70279a975044cded" providerId="LiveId" clId="{AED3FFF1-4EB2-4578-B56D-113D857C98DD}" dt="2024-11-20T13:53:02.187" v="313" actId="478"/>
          <ac:spMkLst>
            <pc:docMk/>
            <pc:sldMk cId="90600133" sldId="276"/>
            <ac:spMk id="5" creationId="{53C4BA58-584D-D30E-BB8D-5CEB17213619}"/>
          </ac:spMkLst>
        </pc:spChg>
        <pc:spChg chg="add mod">
          <ac:chgData name="prassana kannan" userId="70279a975044cded" providerId="LiveId" clId="{AED3FFF1-4EB2-4578-B56D-113D857C98DD}" dt="2024-11-20T13:53:03.362" v="314"/>
          <ac:spMkLst>
            <pc:docMk/>
            <pc:sldMk cId="90600133" sldId="276"/>
            <ac:spMk id="6" creationId="{E5480167-CB2B-2FB5-DF09-E21BC1F0E910}"/>
          </ac:spMkLst>
        </pc:spChg>
        <pc:picChg chg="add mod">
          <ac:chgData name="prassana kannan" userId="70279a975044cded" providerId="LiveId" clId="{AED3FFF1-4EB2-4578-B56D-113D857C98DD}" dt="2024-11-20T10:59:23.185" v="269" actId="1076"/>
          <ac:picMkLst>
            <pc:docMk/>
            <pc:sldMk cId="90600133" sldId="276"/>
            <ac:picMk id="4" creationId="{FDEFE216-0693-9C71-DEA1-2B42C8F4E6F3}"/>
          </ac:picMkLst>
        </pc:picChg>
      </pc:sldChg>
      <pc:sldChg chg="new del">
        <pc:chgData name="prassana kannan" userId="70279a975044cded" providerId="LiveId" clId="{AED3FFF1-4EB2-4578-B56D-113D857C98DD}" dt="2024-11-20T10:54:45.967" v="235" actId="680"/>
        <pc:sldMkLst>
          <pc:docMk/>
          <pc:sldMk cId="654098507" sldId="276"/>
        </pc:sldMkLst>
      </pc:sldChg>
      <pc:sldChg chg="new del">
        <pc:chgData name="prassana kannan" userId="70279a975044cded" providerId="LiveId" clId="{AED3FFF1-4EB2-4578-B56D-113D857C98DD}" dt="2024-11-20T10:38:38.980" v="27" actId="47"/>
        <pc:sldMkLst>
          <pc:docMk/>
          <pc:sldMk cId="2092494692" sldId="276"/>
        </pc:sldMkLst>
      </pc:sldChg>
      <pc:sldChg chg="new del">
        <pc:chgData name="prassana kannan" userId="70279a975044cded" providerId="LiveId" clId="{AED3FFF1-4EB2-4578-B56D-113D857C98DD}" dt="2024-11-20T10:54:43.966" v="234" actId="680"/>
        <pc:sldMkLst>
          <pc:docMk/>
          <pc:sldMk cId="2094209615" sldId="277"/>
        </pc:sldMkLst>
      </pc:sldChg>
      <pc:sldChg chg="addSp delSp modSp add del mod">
        <pc:chgData name="prassana kannan" userId="70279a975044cded" providerId="LiveId" clId="{AED3FFF1-4EB2-4578-B56D-113D857C98DD}" dt="2024-11-20T16:14:52.008" v="758" actId="14100"/>
        <pc:sldMkLst>
          <pc:docMk/>
          <pc:sldMk cId="4051004528" sldId="277"/>
        </pc:sldMkLst>
        <pc:spChg chg="add mod">
          <ac:chgData name="prassana kannan" userId="70279a975044cded" providerId="LiveId" clId="{AED3FFF1-4EB2-4578-B56D-113D857C98DD}" dt="2024-11-20T13:53:15.013" v="318"/>
          <ac:spMkLst>
            <pc:docMk/>
            <pc:sldMk cId="4051004528" sldId="277"/>
            <ac:spMk id="2" creationId="{ACBB0B45-88BB-88AC-C476-BCAE0AD89776}"/>
          </ac:spMkLst>
        </pc:spChg>
        <pc:spChg chg="add mod">
          <ac:chgData name="prassana kannan" userId="70279a975044cded" providerId="LiveId" clId="{AED3FFF1-4EB2-4578-B56D-113D857C98DD}" dt="2024-11-20T13:58:16.483" v="361"/>
          <ac:spMkLst>
            <pc:docMk/>
            <pc:sldMk cId="4051004528" sldId="277"/>
            <ac:spMk id="3" creationId="{6D9FAFE9-8C75-7DC1-88FC-28AC39575ACC}"/>
          </ac:spMkLst>
        </pc:spChg>
        <pc:spChg chg="add mod">
          <ac:chgData name="prassana kannan" userId="70279a975044cded" providerId="LiveId" clId="{AED3FFF1-4EB2-4578-B56D-113D857C98DD}" dt="2024-11-20T13:59:31.759" v="375" actId="313"/>
          <ac:spMkLst>
            <pc:docMk/>
            <pc:sldMk cId="4051004528" sldId="277"/>
            <ac:spMk id="4" creationId="{22160337-164C-394B-5CF9-DB900C9797B6}"/>
          </ac:spMkLst>
        </pc:spChg>
        <pc:spChg chg="del">
          <ac:chgData name="prassana kannan" userId="70279a975044cded" providerId="LiveId" clId="{AED3FFF1-4EB2-4578-B56D-113D857C98DD}" dt="2024-11-20T13:53:13.761" v="317" actId="478"/>
          <ac:spMkLst>
            <pc:docMk/>
            <pc:sldMk cId="4051004528" sldId="277"/>
            <ac:spMk id="5" creationId="{DAAC7727-6C40-4EB0-3455-67E47ACF5777}"/>
          </ac:spMkLst>
        </pc:spChg>
        <pc:spChg chg="add mod">
          <ac:chgData name="prassana kannan" userId="70279a975044cded" providerId="LiveId" clId="{AED3FFF1-4EB2-4578-B56D-113D857C98DD}" dt="2024-11-20T16:12:30.272" v="737" actId="14100"/>
          <ac:spMkLst>
            <pc:docMk/>
            <pc:sldMk cId="4051004528" sldId="277"/>
            <ac:spMk id="10" creationId="{BB6ECA90-47BE-B052-E3BF-E12CB7DE6021}"/>
          </ac:spMkLst>
        </pc:spChg>
        <pc:spChg chg="add mod">
          <ac:chgData name="prassana kannan" userId="70279a975044cded" providerId="LiveId" clId="{AED3FFF1-4EB2-4578-B56D-113D857C98DD}" dt="2024-11-20T16:14:21.664" v="754" actId="1076"/>
          <ac:spMkLst>
            <pc:docMk/>
            <pc:sldMk cId="4051004528" sldId="277"/>
            <ac:spMk id="12" creationId="{2E378C36-E1DE-3DDB-6210-E9EE694C0C79}"/>
          </ac:spMkLst>
        </pc:spChg>
        <pc:spChg chg="add mod">
          <ac:chgData name="prassana kannan" userId="70279a975044cded" providerId="LiveId" clId="{AED3FFF1-4EB2-4578-B56D-113D857C98DD}" dt="2024-11-20T16:14:38.831" v="756" actId="1076"/>
          <ac:spMkLst>
            <pc:docMk/>
            <pc:sldMk cId="4051004528" sldId="277"/>
            <ac:spMk id="15" creationId="{9C1DE3B7-BC5E-1494-15E2-5E5FAC3BA1CC}"/>
          </ac:spMkLst>
        </pc:spChg>
        <pc:picChg chg="add del mod">
          <ac:chgData name="prassana kannan" userId="70279a975044cded" providerId="LiveId" clId="{AED3FFF1-4EB2-4578-B56D-113D857C98DD}" dt="2024-11-20T14:43:29.944" v="449" actId="478"/>
          <ac:picMkLst>
            <pc:docMk/>
            <pc:sldMk cId="4051004528" sldId="277"/>
            <ac:picMk id="7" creationId="{40AB439A-C9DF-A79D-375A-DE9F04AF99D0}"/>
          </ac:picMkLst>
        </pc:picChg>
        <pc:picChg chg="add del mod">
          <ac:chgData name="prassana kannan" userId="70279a975044cded" providerId="LiveId" clId="{AED3FFF1-4EB2-4578-B56D-113D857C98DD}" dt="2024-11-20T15:11:25.328" v="538" actId="478"/>
          <ac:picMkLst>
            <pc:docMk/>
            <pc:sldMk cId="4051004528" sldId="277"/>
            <ac:picMk id="9" creationId="{6563F708-055D-9C95-9C2F-F09567C91AA4}"/>
          </ac:picMkLst>
        </pc:picChg>
        <pc:picChg chg="add mod">
          <ac:chgData name="prassana kannan" userId="70279a975044cded" providerId="LiveId" clId="{AED3FFF1-4EB2-4578-B56D-113D857C98DD}" dt="2024-11-20T16:14:28.458" v="755" actId="1076"/>
          <ac:picMkLst>
            <pc:docMk/>
            <pc:sldMk cId="4051004528" sldId="277"/>
            <ac:picMk id="13" creationId="{3104CD93-C4A5-56DA-B4D7-025AA6C5F230}"/>
          </ac:picMkLst>
        </pc:picChg>
        <pc:picChg chg="add mod">
          <ac:chgData name="prassana kannan" userId="70279a975044cded" providerId="LiveId" clId="{AED3FFF1-4EB2-4578-B56D-113D857C98DD}" dt="2024-11-20T16:14:52.008" v="758" actId="14100"/>
          <ac:picMkLst>
            <pc:docMk/>
            <pc:sldMk cId="4051004528" sldId="277"/>
            <ac:picMk id="16" creationId="{A1393035-DAFB-72BB-2B03-5815AF5AEF4C}"/>
          </ac:picMkLst>
        </pc:picChg>
      </pc:sldChg>
      <pc:sldChg chg="addSp delSp modSp add mod ord">
        <pc:chgData name="prassana kannan" userId="70279a975044cded" providerId="LiveId" clId="{AED3FFF1-4EB2-4578-B56D-113D857C98DD}" dt="2024-11-20T21:23:11.505" v="1871"/>
        <pc:sldMkLst>
          <pc:docMk/>
          <pc:sldMk cId="412772022" sldId="278"/>
        </pc:sldMkLst>
        <pc:spChg chg="add mod">
          <ac:chgData name="prassana kannan" userId="70279a975044cded" providerId="LiveId" clId="{AED3FFF1-4EB2-4578-B56D-113D857C98DD}" dt="2024-11-20T13:53:22.015" v="320"/>
          <ac:spMkLst>
            <pc:docMk/>
            <pc:sldMk cId="412772022" sldId="278"/>
            <ac:spMk id="2" creationId="{B91C4861-8B59-8878-9A9D-4E4FAC997A9C}"/>
          </ac:spMkLst>
        </pc:spChg>
        <pc:spChg chg="add mod">
          <ac:chgData name="prassana kannan" userId="70279a975044cded" providerId="LiveId" clId="{AED3FFF1-4EB2-4578-B56D-113D857C98DD}" dt="2024-11-20T14:53:20.543" v="512" actId="5793"/>
          <ac:spMkLst>
            <pc:docMk/>
            <pc:sldMk cId="412772022" sldId="278"/>
            <ac:spMk id="3" creationId="{DB16954D-3E78-7D5A-5961-1F05EBEB2D95}"/>
          </ac:spMkLst>
        </pc:spChg>
        <pc:spChg chg="del">
          <ac:chgData name="prassana kannan" userId="70279a975044cded" providerId="LiveId" clId="{AED3FFF1-4EB2-4578-B56D-113D857C98DD}" dt="2024-11-20T13:53:21.028" v="319" actId="478"/>
          <ac:spMkLst>
            <pc:docMk/>
            <pc:sldMk cId="412772022" sldId="278"/>
            <ac:spMk id="5" creationId="{59C6BA1B-C77C-B130-13BD-2E321C20A56A}"/>
          </ac:spMkLst>
        </pc:spChg>
        <pc:spChg chg="add mod">
          <ac:chgData name="prassana kannan" userId="70279a975044cded" providerId="LiveId" clId="{AED3FFF1-4EB2-4578-B56D-113D857C98DD}" dt="2024-11-20T16:15:24.931" v="759" actId="14100"/>
          <ac:spMkLst>
            <pc:docMk/>
            <pc:sldMk cId="412772022" sldId="278"/>
            <ac:spMk id="7" creationId="{C6182DFC-C5BB-5CC4-110F-91AA17766356}"/>
          </ac:spMkLst>
        </pc:spChg>
        <pc:picChg chg="add mod">
          <ac:chgData name="prassana kannan" userId="70279a975044cded" providerId="LiveId" clId="{AED3FFF1-4EB2-4578-B56D-113D857C98DD}" dt="2024-11-20T16:12:14.307" v="735" actId="1076"/>
          <ac:picMkLst>
            <pc:docMk/>
            <pc:sldMk cId="412772022" sldId="278"/>
            <ac:picMk id="6" creationId="{60B858D7-86ED-8242-028F-89E7644E7B82}"/>
          </ac:picMkLst>
        </pc:picChg>
      </pc:sldChg>
      <pc:sldChg chg="new del">
        <pc:chgData name="prassana kannan" userId="70279a975044cded" providerId="LiveId" clId="{AED3FFF1-4EB2-4578-B56D-113D857C98DD}" dt="2024-11-20T10:54:43.520" v="233" actId="680"/>
        <pc:sldMkLst>
          <pc:docMk/>
          <pc:sldMk cId="3923157099" sldId="278"/>
        </pc:sldMkLst>
      </pc:sldChg>
      <pc:sldChg chg="addSp delSp modSp add mod ord">
        <pc:chgData name="prassana kannan" userId="70279a975044cded" providerId="LiveId" clId="{AED3FFF1-4EB2-4578-B56D-113D857C98DD}" dt="2024-11-20T21:23:08.218" v="1869"/>
        <pc:sldMkLst>
          <pc:docMk/>
          <pc:sldMk cId="1302170460" sldId="279"/>
        </pc:sldMkLst>
        <pc:spChg chg="add mod">
          <ac:chgData name="prassana kannan" userId="70279a975044cded" providerId="LiveId" clId="{AED3FFF1-4EB2-4578-B56D-113D857C98DD}" dt="2024-11-20T13:53:27.453" v="322"/>
          <ac:spMkLst>
            <pc:docMk/>
            <pc:sldMk cId="1302170460" sldId="279"/>
            <ac:spMk id="2" creationId="{556A738B-EE11-DBBF-382F-C8C6D4EAE1E7}"/>
          </ac:spMkLst>
        </pc:spChg>
        <pc:spChg chg="add mod">
          <ac:chgData name="prassana kannan" userId="70279a975044cded" providerId="LiveId" clId="{AED3FFF1-4EB2-4578-B56D-113D857C98DD}" dt="2024-11-20T15:34:07.461" v="625"/>
          <ac:spMkLst>
            <pc:docMk/>
            <pc:sldMk cId="1302170460" sldId="279"/>
            <ac:spMk id="3" creationId="{69201CC0-E699-F23B-1EB1-90D83CD67244}"/>
          </ac:spMkLst>
        </pc:spChg>
        <pc:spChg chg="del">
          <ac:chgData name="prassana kannan" userId="70279a975044cded" providerId="LiveId" clId="{AED3FFF1-4EB2-4578-B56D-113D857C98DD}" dt="2024-11-20T13:53:26.878" v="321" actId="478"/>
          <ac:spMkLst>
            <pc:docMk/>
            <pc:sldMk cId="1302170460" sldId="279"/>
            <ac:spMk id="5" creationId="{FEBC46DF-3B34-237E-542C-94B33FA80C53}"/>
          </ac:spMkLst>
        </pc:spChg>
        <pc:spChg chg="add mod">
          <ac:chgData name="prassana kannan" userId="70279a975044cded" providerId="LiveId" clId="{AED3FFF1-4EB2-4578-B56D-113D857C98DD}" dt="2024-11-20T16:15:56.787" v="763" actId="1076"/>
          <ac:spMkLst>
            <pc:docMk/>
            <pc:sldMk cId="1302170460" sldId="279"/>
            <ac:spMk id="6" creationId="{3134A45B-408C-1E0E-6734-6F481BACB409}"/>
          </ac:spMkLst>
        </pc:spChg>
        <pc:picChg chg="add mod">
          <ac:chgData name="prassana kannan" userId="70279a975044cded" providerId="LiveId" clId="{AED3FFF1-4EB2-4578-B56D-113D857C98DD}" dt="2024-11-20T16:27:15.726" v="841" actId="14100"/>
          <ac:picMkLst>
            <pc:docMk/>
            <pc:sldMk cId="1302170460" sldId="279"/>
            <ac:picMk id="8" creationId="{7466D9BD-CDFB-0578-BB07-0AE166E31BBA}"/>
          </ac:picMkLst>
        </pc:picChg>
      </pc:sldChg>
      <pc:sldChg chg="new del">
        <pc:chgData name="prassana kannan" userId="70279a975044cded" providerId="LiveId" clId="{AED3FFF1-4EB2-4578-B56D-113D857C98DD}" dt="2024-11-20T10:54:42.689" v="232" actId="680"/>
        <pc:sldMkLst>
          <pc:docMk/>
          <pc:sldMk cId="1532267736" sldId="279"/>
        </pc:sldMkLst>
      </pc:sldChg>
      <pc:sldChg chg="new del">
        <pc:chgData name="prassana kannan" userId="70279a975044cded" providerId="LiveId" clId="{AED3FFF1-4EB2-4578-B56D-113D857C98DD}" dt="2024-11-20T10:54:42.298" v="231" actId="680"/>
        <pc:sldMkLst>
          <pc:docMk/>
          <pc:sldMk cId="3673073260" sldId="280"/>
        </pc:sldMkLst>
      </pc:sldChg>
      <pc:sldChg chg="addSp delSp modSp add mod">
        <pc:chgData name="prassana kannan" userId="70279a975044cded" providerId="LiveId" clId="{AED3FFF1-4EB2-4578-B56D-113D857C98DD}" dt="2024-11-20T22:30:35.198" v="2106" actId="20577"/>
        <pc:sldMkLst>
          <pc:docMk/>
          <pc:sldMk cId="3951829844" sldId="280"/>
        </pc:sldMkLst>
        <pc:spChg chg="add mod">
          <ac:chgData name="prassana kannan" userId="70279a975044cded" providerId="LiveId" clId="{AED3FFF1-4EB2-4578-B56D-113D857C98DD}" dt="2024-11-20T13:53:33.354" v="324"/>
          <ac:spMkLst>
            <pc:docMk/>
            <pc:sldMk cId="3951829844" sldId="280"/>
            <ac:spMk id="2" creationId="{5F480EB6-04D7-7F22-9722-B4D8A0C5C61D}"/>
          </ac:spMkLst>
        </pc:spChg>
        <pc:spChg chg="add mod">
          <ac:chgData name="prassana kannan" userId="70279a975044cded" providerId="LiveId" clId="{AED3FFF1-4EB2-4578-B56D-113D857C98DD}" dt="2024-11-20T16:29:25.760" v="844" actId="1036"/>
          <ac:spMkLst>
            <pc:docMk/>
            <pc:sldMk cId="3951829844" sldId="280"/>
            <ac:spMk id="3" creationId="{98344314-445A-771D-800C-DB6477E916CB}"/>
          </ac:spMkLst>
        </pc:spChg>
        <pc:spChg chg="del">
          <ac:chgData name="prassana kannan" userId="70279a975044cded" providerId="LiveId" clId="{AED3FFF1-4EB2-4578-B56D-113D857C98DD}" dt="2024-11-20T13:53:32.628" v="323" actId="478"/>
          <ac:spMkLst>
            <pc:docMk/>
            <pc:sldMk cId="3951829844" sldId="280"/>
            <ac:spMk id="5" creationId="{7E2C5F85-E8DF-473B-1012-CE4AED8A88FD}"/>
          </ac:spMkLst>
        </pc:spChg>
        <pc:spChg chg="add mod">
          <ac:chgData name="prassana kannan" userId="70279a975044cded" providerId="LiveId" clId="{AED3FFF1-4EB2-4578-B56D-113D857C98DD}" dt="2024-11-20T22:30:35.198" v="2106" actId="20577"/>
          <ac:spMkLst>
            <pc:docMk/>
            <pc:sldMk cId="3951829844" sldId="280"/>
            <ac:spMk id="7" creationId="{98AB7E51-E3DF-7AAD-7501-9C00826D8A0F}"/>
          </ac:spMkLst>
        </pc:spChg>
        <pc:picChg chg="add mod">
          <ac:chgData name="prassana kannan" userId="70279a975044cded" providerId="LiveId" clId="{AED3FFF1-4EB2-4578-B56D-113D857C98DD}" dt="2024-11-20T16:28:35.375" v="843" actId="1076"/>
          <ac:picMkLst>
            <pc:docMk/>
            <pc:sldMk cId="3951829844" sldId="280"/>
            <ac:picMk id="6" creationId="{301F1514-FBA1-7D8F-4736-0BEB2F32C3FF}"/>
          </ac:picMkLst>
        </pc:picChg>
        <pc:picChg chg="add mod">
          <ac:chgData name="prassana kannan" userId="70279a975044cded" providerId="LiveId" clId="{AED3FFF1-4EB2-4578-B56D-113D857C98DD}" dt="2024-11-20T16:25:22.851" v="821" actId="14100"/>
          <ac:picMkLst>
            <pc:docMk/>
            <pc:sldMk cId="3951829844" sldId="280"/>
            <ac:picMk id="9" creationId="{2DEBDAA7-69B3-D3CB-7333-F8BB158FFB7C}"/>
          </ac:picMkLst>
        </pc:picChg>
      </pc:sldChg>
      <pc:sldChg chg="new del">
        <pc:chgData name="prassana kannan" userId="70279a975044cded" providerId="LiveId" clId="{AED3FFF1-4EB2-4578-B56D-113D857C98DD}" dt="2024-11-20T10:54:42.069" v="230" actId="680"/>
        <pc:sldMkLst>
          <pc:docMk/>
          <pc:sldMk cId="43530763" sldId="281"/>
        </pc:sldMkLst>
      </pc:sldChg>
      <pc:sldChg chg="addSp delSp modSp add mod">
        <pc:chgData name="prassana kannan" userId="70279a975044cded" providerId="LiveId" clId="{AED3FFF1-4EB2-4578-B56D-113D857C98DD}" dt="2024-11-20T16:49:15.640" v="945" actId="1076"/>
        <pc:sldMkLst>
          <pc:docMk/>
          <pc:sldMk cId="3392072133" sldId="281"/>
        </pc:sldMkLst>
        <pc:spChg chg="add mod">
          <ac:chgData name="prassana kannan" userId="70279a975044cded" providerId="LiveId" clId="{AED3FFF1-4EB2-4578-B56D-113D857C98DD}" dt="2024-11-20T13:53:45.452" v="326"/>
          <ac:spMkLst>
            <pc:docMk/>
            <pc:sldMk cId="3392072133" sldId="281"/>
            <ac:spMk id="2" creationId="{C8A40709-2D44-B72B-DFE0-6CF99AFDE17F}"/>
          </ac:spMkLst>
        </pc:spChg>
        <pc:spChg chg="add mod">
          <ac:chgData name="prassana kannan" userId="70279a975044cded" providerId="LiveId" clId="{AED3FFF1-4EB2-4578-B56D-113D857C98DD}" dt="2024-11-20T16:30:54.198" v="854" actId="404"/>
          <ac:spMkLst>
            <pc:docMk/>
            <pc:sldMk cId="3392072133" sldId="281"/>
            <ac:spMk id="3" creationId="{27936C23-9332-F5D7-21BF-7D82692E6083}"/>
          </ac:spMkLst>
        </pc:spChg>
        <pc:spChg chg="del">
          <ac:chgData name="prassana kannan" userId="70279a975044cded" providerId="LiveId" clId="{AED3FFF1-4EB2-4578-B56D-113D857C98DD}" dt="2024-11-20T13:53:44.628" v="325" actId="478"/>
          <ac:spMkLst>
            <pc:docMk/>
            <pc:sldMk cId="3392072133" sldId="281"/>
            <ac:spMk id="5" creationId="{C1E1A393-BCFA-C97A-8A29-011B6281032E}"/>
          </ac:spMkLst>
        </pc:spChg>
        <pc:spChg chg="add mod">
          <ac:chgData name="prassana kannan" userId="70279a975044cded" providerId="LiveId" clId="{AED3FFF1-4EB2-4578-B56D-113D857C98DD}" dt="2024-11-20T16:45:34.357" v="937" actId="1076"/>
          <ac:spMkLst>
            <pc:docMk/>
            <pc:sldMk cId="3392072133" sldId="281"/>
            <ac:spMk id="6" creationId="{8CCC758A-75F6-2719-26FB-1BB3F6B36DD3}"/>
          </ac:spMkLst>
        </pc:spChg>
        <pc:spChg chg="add del mod">
          <ac:chgData name="prassana kannan" userId="70279a975044cded" providerId="LiveId" clId="{AED3FFF1-4EB2-4578-B56D-113D857C98DD}" dt="2024-11-20T16:38:55.311" v="883" actId="478"/>
          <ac:spMkLst>
            <pc:docMk/>
            <pc:sldMk cId="3392072133" sldId="281"/>
            <ac:spMk id="7" creationId="{390A526F-3D87-63BD-1124-8A6D166289DA}"/>
          </ac:spMkLst>
        </pc:spChg>
        <pc:spChg chg="add mod">
          <ac:chgData name="prassana kannan" userId="70279a975044cded" providerId="LiveId" clId="{AED3FFF1-4EB2-4578-B56D-113D857C98DD}" dt="2024-11-20T16:37:35.640" v="876"/>
          <ac:spMkLst>
            <pc:docMk/>
            <pc:sldMk cId="3392072133" sldId="281"/>
            <ac:spMk id="8" creationId="{0994989A-F1D3-DD54-7898-407BF650853D}"/>
          </ac:spMkLst>
        </pc:spChg>
        <pc:picChg chg="add del mod">
          <ac:chgData name="prassana kannan" userId="70279a975044cded" providerId="LiveId" clId="{AED3FFF1-4EB2-4578-B56D-113D857C98DD}" dt="2024-11-20T16:42:52.136" v="921" actId="478"/>
          <ac:picMkLst>
            <pc:docMk/>
            <pc:sldMk cId="3392072133" sldId="281"/>
            <ac:picMk id="10" creationId="{4DD42ADD-534E-522C-E48F-0D674F0C5EA8}"/>
          </ac:picMkLst>
        </pc:picChg>
        <pc:picChg chg="add mod">
          <ac:chgData name="prassana kannan" userId="70279a975044cded" providerId="LiveId" clId="{AED3FFF1-4EB2-4578-B56D-113D857C98DD}" dt="2024-11-20T16:45:40.359" v="938" actId="1076"/>
          <ac:picMkLst>
            <pc:docMk/>
            <pc:sldMk cId="3392072133" sldId="281"/>
            <ac:picMk id="12" creationId="{6D771E1A-7808-661F-DB0B-9F75FB070557}"/>
          </ac:picMkLst>
        </pc:picChg>
        <pc:picChg chg="add mod">
          <ac:chgData name="prassana kannan" userId="70279a975044cded" providerId="LiveId" clId="{AED3FFF1-4EB2-4578-B56D-113D857C98DD}" dt="2024-11-20T16:49:15.640" v="945" actId="1076"/>
          <ac:picMkLst>
            <pc:docMk/>
            <pc:sldMk cId="3392072133" sldId="281"/>
            <ac:picMk id="14" creationId="{837C60F6-AD08-4B63-8528-7DF114C4D9B9}"/>
          </ac:picMkLst>
        </pc:picChg>
      </pc:sldChg>
      <pc:sldChg chg="addSp delSp modSp add mod ord">
        <pc:chgData name="prassana kannan" userId="70279a975044cded" providerId="LiveId" clId="{AED3FFF1-4EB2-4578-B56D-113D857C98DD}" dt="2024-11-20T20:21:03.464" v="1391"/>
        <pc:sldMkLst>
          <pc:docMk/>
          <pc:sldMk cId="3596398491" sldId="282"/>
        </pc:sldMkLst>
        <pc:spChg chg="add mod">
          <ac:chgData name="prassana kannan" userId="70279a975044cded" providerId="LiveId" clId="{AED3FFF1-4EB2-4578-B56D-113D857C98DD}" dt="2024-11-20T13:53:50.859" v="328"/>
          <ac:spMkLst>
            <pc:docMk/>
            <pc:sldMk cId="3596398491" sldId="282"/>
            <ac:spMk id="2" creationId="{FA9E319F-A240-0FAF-5558-06B6C92CDF05}"/>
          </ac:spMkLst>
        </pc:spChg>
        <pc:spChg chg="add mod">
          <ac:chgData name="prassana kannan" userId="70279a975044cded" providerId="LiveId" clId="{AED3FFF1-4EB2-4578-B56D-113D857C98DD}" dt="2024-11-20T18:06:59.601" v="955" actId="1076"/>
          <ac:spMkLst>
            <pc:docMk/>
            <pc:sldMk cId="3596398491" sldId="282"/>
            <ac:spMk id="3" creationId="{46404560-0936-FA78-AC0B-EE8E99894AF4}"/>
          </ac:spMkLst>
        </pc:spChg>
        <pc:spChg chg="del">
          <ac:chgData name="prassana kannan" userId="70279a975044cded" providerId="LiveId" clId="{AED3FFF1-4EB2-4578-B56D-113D857C98DD}" dt="2024-11-20T13:53:50.270" v="327" actId="478"/>
          <ac:spMkLst>
            <pc:docMk/>
            <pc:sldMk cId="3596398491" sldId="282"/>
            <ac:spMk id="5" creationId="{09FB5849-EB5B-0F59-CCB5-2C5B5827C1C2}"/>
          </ac:spMkLst>
        </pc:spChg>
        <pc:spChg chg="add mod">
          <ac:chgData name="prassana kannan" userId="70279a975044cded" providerId="LiveId" clId="{AED3FFF1-4EB2-4578-B56D-113D857C98DD}" dt="2024-11-20T18:11:59.766" v="972" actId="14100"/>
          <ac:spMkLst>
            <pc:docMk/>
            <pc:sldMk cId="3596398491" sldId="282"/>
            <ac:spMk id="8" creationId="{95281E61-6725-39EB-9227-0B438725EA66}"/>
          </ac:spMkLst>
        </pc:spChg>
        <pc:picChg chg="add mod">
          <ac:chgData name="prassana kannan" userId="70279a975044cded" providerId="LiveId" clId="{AED3FFF1-4EB2-4578-B56D-113D857C98DD}" dt="2024-11-20T18:15:30.454" v="977" actId="1076"/>
          <ac:picMkLst>
            <pc:docMk/>
            <pc:sldMk cId="3596398491" sldId="282"/>
            <ac:picMk id="6" creationId="{E77DFD6F-EA9C-664E-7B0E-25DABEE70A74}"/>
          </ac:picMkLst>
        </pc:picChg>
        <pc:picChg chg="add mod">
          <ac:chgData name="prassana kannan" userId="70279a975044cded" providerId="LiveId" clId="{AED3FFF1-4EB2-4578-B56D-113D857C98DD}" dt="2024-11-20T18:15:45.040" v="979" actId="1076"/>
          <ac:picMkLst>
            <pc:docMk/>
            <pc:sldMk cId="3596398491" sldId="282"/>
            <ac:picMk id="10" creationId="{EE764976-C93F-F456-8788-486D1F6E5DE6}"/>
          </ac:picMkLst>
        </pc:picChg>
      </pc:sldChg>
      <pc:sldChg chg="new del">
        <pc:chgData name="prassana kannan" userId="70279a975044cded" providerId="LiveId" clId="{AED3FFF1-4EB2-4578-B56D-113D857C98DD}" dt="2024-11-20T10:54:41.856" v="229" actId="680"/>
        <pc:sldMkLst>
          <pc:docMk/>
          <pc:sldMk cId="4199599253" sldId="282"/>
        </pc:sldMkLst>
      </pc:sldChg>
      <pc:sldChg chg="new del">
        <pc:chgData name="prassana kannan" userId="70279a975044cded" providerId="LiveId" clId="{AED3FFF1-4EB2-4578-B56D-113D857C98DD}" dt="2024-11-20T10:54:41.656" v="228" actId="680"/>
        <pc:sldMkLst>
          <pc:docMk/>
          <pc:sldMk cId="3086251992" sldId="283"/>
        </pc:sldMkLst>
      </pc:sldChg>
      <pc:sldChg chg="addSp delSp modSp add mod ord">
        <pc:chgData name="prassana kannan" userId="70279a975044cded" providerId="LiveId" clId="{AED3FFF1-4EB2-4578-B56D-113D857C98DD}" dt="2024-11-20T20:41:55.888" v="1655" actId="2711"/>
        <pc:sldMkLst>
          <pc:docMk/>
          <pc:sldMk cId="3928033699" sldId="283"/>
        </pc:sldMkLst>
        <pc:spChg chg="add mod">
          <ac:chgData name="prassana kannan" userId="70279a975044cded" providerId="LiveId" clId="{AED3FFF1-4EB2-4578-B56D-113D857C98DD}" dt="2024-11-20T13:54:00.394" v="330"/>
          <ac:spMkLst>
            <pc:docMk/>
            <pc:sldMk cId="3928033699" sldId="283"/>
            <ac:spMk id="2" creationId="{2B493902-E76D-5439-A9A4-CCB9FB8A6F0F}"/>
          </ac:spMkLst>
        </pc:spChg>
        <pc:spChg chg="add mod">
          <ac:chgData name="prassana kannan" userId="70279a975044cded" providerId="LiveId" clId="{AED3FFF1-4EB2-4578-B56D-113D857C98DD}" dt="2024-11-20T20:20:07.114" v="1386" actId="404"/>
          <ac:spMkLst>
            <pc:docMk/>
            <pc:sldMk cId="3928033699" sldId="283"/>
            <ac:spMk id="3" creationId="{6291F1C5-A817-B361-C315-62DE08CB2C78}"/>
          </ac:spMkLst>
        </pc:spChg>
        <pc:spChg chg="del">
          <ac:chgData name="prassana kannan" userId="70279a975044cded" providerId="LiveId" clId="{AED3FFF1-4EB2-4578-B56D-113D857C98DD}" dt="2024-11-20T13:53:59.347" v="329" actId="478"/>
          <ac:spMkLst>
            <pc:docMk/>
            <pc:sldMk cId="3928033699" sldId="283"/>
            <ac:spMk id="5" creationId="{0CC720C7-97E4-8D0F-DA50-0BF0F61A8899}"/>
          </ac:spMkLst>
        </pc:spChg>
        <pc:graphicFrameChg chg="add del mod modGraphic">
          <ac:chgData name="prassana kannan" userId="70279a975044cded" providerId="LiveId" clId="{AED3FFF1-4EB2-4578-B56D-113D857C98DD}" dt="2024-11-20T19:43:46.781" v="1013" actId="3680"/>
          <ac:graphicFrameMkLst>
            <pc:docMk/>
            <pc:sldMk cId="3928033699" sldId="283"/>
            <ac:graphicFrameMk id="4" creationId="{BBCF0A9A-51E1-8C8A-8358-34B376916FB7}"/>
          </ac:graphicFrameMkLst>
        </pc:graphicFrameChg>
        <pc:graphicFrameChg chg="add del mod modGraphic">
          <ac:chgData name="prassana kannan" userId="70279a975044cded" providerId="LiveId" clId="{AED3FFF1-4EB2-4578-B56D-113D857C98DD}" dt="2024-11-20T20:41:55.888" v="1655" actId="2711"/>
          <ac:graphicFrameMkLst>
            <pc:docMk/>
            <pc:sldMk cId="3928033699" sldId="283"/>
            <ac:graphicFrameMk id="6" creationId="{144F361F-9794-279E-8940-5345707AA405}"/>
          </ac:graphicFrameMkLst>
        </pc:graphicFrameChg>
        <pc:graphicFrameChg chg="add del mod">
          <ac:chgData name="prassana kannan" userId="70279a975044cded" providerId="LiveId" clId="{AED3FFF1-4EB2-4578-B56D-113D857C98DD}" dt="2024-11-20T19:53:15.859" v="1151" actId="478"/>
          <ac:graphicFrameMkLst>
            <pc:docMk/>
            <pc:sldMk cId="3928033699" sldId="283"/>
            <ac:graphicFrameMk id="7" creationId="{E009790A-3922-262A-5A59-5D82134CF42A}"/>
          </ac:graphicFrameMkLst>
        </pc:graphicFrameChg>
        <pc:graphicFrameChg chg="add mod">
          <ac:chgData name="prassana kannan" userId="70279a975044cded" providerId="LiveId" clId="{AED3FFF1-4EB2-4578-B56D-113D857C98DD}" dt="2024-11-20T20:05:42.327" v="1264"/>
          <ac:graphicFrameMkLst>
            <pc:docMk/>
            <pc:sldMk cId="3928033699" sldId="283"/>
            <ac:graphicFrameMk id="8" creationId="{DA6B30D1-9345-DEBB-A218-73AE78D2AD2E}"/>
          </ac:graphicFrameMkLst>
        </pc:graphicFrameChg>
        <pc:graphicFrameChg chg="add del mod modGraphic">
          <ac:chgData name="prassana kannan" userId="70279a975044cded" providerId="LiveId" clId="{AED3FFF1-4EB2-4578-B56D-113D857C98DD}" dt="2024-11-20T20:08:49.797" v="1271" actId="478"/>
          <ac:graphicFrameMkLst>
            <pc:docMk/>
            <pc:sldMk cId="3928033699" sldId="283"/>
            <ac:graphicFrameMk id="9" creationId="{DF5C0074-D892-F9CD-EF4F-73F5C6F13FB8}"/>
          </ac:graphicFrameMkLst>
        </pc:graphicFrameChg>
        <pc:graphicFrameChg chg="add del modGraphic">
          <ac:chgData name="prassana kannan" userId="70279a975044cded" providerId="LiveId" clId="{AED3FFF1-4EB2-4578-B56D-113D857C98DD}" dt="2024-11-20T20:29:04.197" v="1514" actId="1032"/>
          <ac:graphicFrameMkLst>
            <pc:docMk/>
            <pc:sldMk cId="3928033699" sldId="283"/>
            <ac:graphicFrameMk id="10" creationId="{4F676EB5-3E59-DDE4-F201-7C41C0F3D215}"/>
          </ac:graphicFrameMkLst>
        </pc:graphicFrameChg>
      </pc:sldChg>
      <pc:sldChg chg="addSp delSp modSp add mod ord">
        <pc:chgData name="prassana kannan" userId="70279a975044cded" providerId="LiveId" clId="{AED3FFF1-4EB2-4578-B56D-113D857C98DD}" dt="2024-11-20T22:38:11.348" v="2126" actId="404"/>
        <pc:sldMkLst>
          <pc:docMk/>
          <pc:sldMk cId="518058643" sldId="284"/>
        </pc:sldMkLst>
        <pc:spChg chg="add mod">
          <ac:chgData name="prassana kannan" userId="70279a975044cded" providerId="LiveId" clId="{AED3FFF1-4EB2-4578-B56D-113D857C98DD}" dt="2024-11-20T13:54:05.230" v="332"/>
          <ac:spMkLst>
            <pc:docMk/>
            <pc:sldMk cId="518058643" sldId="284"/>
            <ac:spMk id="2" creationId="{5B41CA49-C7AE-08B9-4CE1-5F03C9E17EE6}"/>
          </ac:spMkLst>
        </pc:spChg>
        <pc:spChg chg="del">
          <ac:chgData name="prassana kannan" userId="70279a975044cded" providerId="LiveId" clId="{AED3FFF1-4EB2-4578-B56D-113D857C98DD}" dt="2024-11-20T13:54:04.579" v="331" actId="478"/>
          <ac:spMkLst>
            <pc:docMk/>
            <pc:sldMk cId="518058643" sldId="284"/>
            <ac:spMk id="5" creationId="{9818B397-18DA-6C87-DFFF-71F8F4C2B8AE}"/>
          </ac:spMkLst>
        </pc:spChg>
        <pc:spChg chg="add mod">
          <ac:chgData name="prassana kannan" userId="70279a975044cded" providerId="LiveId" clId="{AED3FFF1-4EB2-4578-B56D-113D857C98DD}" dt="2024-11-20T22:38:11.348" v="2126" actId="404"/>
          <ac:spMkLst>
            <pc:docMk/>
            <pc:sldMk cId="518058643" sldId="284"/>
            <ac:spMk id="7" creationId="{915BAD95-7FA3-91CD-E435-97BE7EF4D4A5}"/>
          </ac:spMkLst>
        </pc:spChg>
        <pc:graphicFrameChg chg="add del mod modGraphic">
          <ac:chgData name="prassana kannan" userId="70279a975044cded" providerId="LiveId" clId="{AED3FFF1-4EB2-4578-B56D-113D857C98DD}" dt="2024-11-20T20:21:33.318" v="1395" actId="478"/>
          <ac:graphicFrameMkLst>
            <pc:docMk/>
            <pc:sldMk cId="518058643" sldId="284"/>
            <ac:graphicFrameMk id="4" creationId="{210EEC5D-B4FB-639E-E698-8946EF10CB5B}"/>
          </ac:graphicFrameMkLst>
        </pc:graphicFrameChg>
        <pc:picChg chg="add mod">
          <ac:chgData name="prassana kannan" userId="70279a975044cded" providerId="LiveId" clId="{AED3FFF1-4EB2-4578-B56D-113D857C98DD}" dt="2024-11-20T20:26:29.239" v="1486" actId="14100"/>
          <ac:picMkLst>
            <pc:docMk/>
            <pc:sldMk cId="518058643" sldId="284"/>
            <ac:picMk id="9" creationId="{C257AD85-5EB7-E0BF-DDDB-334C7E308F2C}"/>
          </ac:picMkLst>
        </pc:picChg>
      </pc:sldChg>
      <pc:sldChg chg="new del">
        <pc:chgData name="prassana kannan" userId="70279a975044cded" providerId="LiveId" clId="{AED3FFF1-4EB2-4578-B56D-113D857C98DD}" dt="2024-11-20T10:54:41.434" v="227" actId="680"/>
        <pc:sldMkLst>
          <pc:docMk/>
          <pc:sldMk cId="2640746791" sldId="284"/>
        </pc:sldMkLst>
      </pc:sldChg>
      <pc:sldChg chg="addSp delSp modSp add mod">
        <pc:chgData name="prassana kannan" userId="70279a975044cded" providerId="LiveId" clId="{AED3FFF1-4EB2-4578-B56D-113D857C98DD}" dt="2024-11-20T20:40:14.338" v="1651" actId="255"/>
        <pc:sldMkLst>
          <pc:docMk/>
          <pc:sldMk cId="678188966" sldId="285"/>
        </pc:sldMkLst>
        <pc:spChg chg="add mod">
          <ac:chgData name="prassana kannan" userId="70279a975044cded" providerId="LiveId" clId="{AED3FFF1-4EB2-4578-B56D-113D857C98DD}" dt="2024-11-20T13:54:11.662" v="334"/>
          <ac:spMkLst>
            <pc:docMk/>
            <pc:sldMk cId="678188966" sldId="285"/>
            <ac:spMk id="2" creationId="{0BB0F381-4C8A-4233-C336-FC46D5EDC7FF}"/>
          </ac:spMkLst>
        </pc:spChg>
        <pc:spChg chg="add mod">
          <ac:chgData name="prassana kannan" userId="70279a975044cded" providerId="LiveId" clId="{AED3FFF1-4EB2-4578-B56D-113D857C98DD}" dt="2024-11-20T20:28:10.701" v="1512" actId="313"/>
          <ac:spMkLst>
            <pc:docMk/>
            <pc:sldMk cId="678188966" sldId="285"/>
            <ac:spMk id="3" creationId="{2FAF8D1D-BF41-DC1C-C662-D5B26403F2FC}"/>
          </ac:spMkLst>
        </pc:spChg>
        <pc:spChg chg="del">
          <ac:chgData name="prassana kannan" userId="70279a975044cded" providerId="LiveId" clId="{AED3FFF1-4EB2-4578-B56D-113D857C98DD}" dt="2024-11-20T13:54:10.585" v="333" actId="478"/>
          <ac:spMkLst>
            <pc:docMk/>
            <pc:sldMk cId="678188966" sldId="285"/>
            <ac:spMk id="5" creationId="{05E6D0B1-1BA9-FF9D-2AE3-8279769C9F3B}"/>
          </ac:spMkLst>
        </pc:spChg>
        <pc:graphicFrameChg chg="add mod modGraphic">
          <ac:chgData name="prassana kannan" userId="70279a975044cded" providerId="LiveId" clId="{AED3FFF1-4EB2-4578-B56D-113D857C98DD}" dt="2024-11-20T20:40:14.338" v="1651" actId="255"/>
          <ac:graphicFrameMkLst>
            <pc:docMk/>
            <pc:sldMk cId="678188966" sldId="285"/>
            <ac:graphicFrameMk id="4" creationId="{E2E39C49-1BC9-6E37-5EB2-BEE272FA7FBF}"/>
          </ac:graphicFrameMkLst>
        </pc:graphicFrameChg>
      </pc:sldChg>
      <pc:sldChg chg="new del">
        <pc:chgData name="prassana kannan" userId="70279a975044cded" providerId="LiveId" clId="{AED3FFF1-4EB2-4578-B56D-113D857C98DD}" dt="2024-11-20T10:54:41.166" v="226" actId="680"/>
        <pc:sldMkLst>
          <pc:docMk/>
          <pc:sldMk cId="3826269739" sldId="285"/>
        </pc:sldMkLst>
      </pc:sldChg>
      <pc:sldChg chg="addSp delSp modSp add mod">
        <pc:chgData name="prassana kannan" userId="70279a975044cded" providerId="LiveId" clId="{AED3FFF1-4EB2-4578-B56D-113D857C98DD}" dt="2024-11-21T00:37:32.885" v="2979" actId="14100"/>
        <pc:sldMkLst>
          <pc:docMk/>
          <pc:sldMk cId="1512412328" sldId="286"/>
        </pc:sldMkLst>
        <pc:spChg chg="add mod">
          <ac:chgData name="prassana kannan" userId="70279a975044cded" providerId="LiveId" clId="{AED3FFF1-4EB2-4578-B56D-113D857C98DD}" dt="2024-11-20T13:54:25.835" v="336"/>
          <ac:spMkLst>
            <pc:docMk/>
            <pc:sldMk cId="1512412328" sldId="286"/>
            <ac:spMk id="2" creationId="{96984D0D-FA3E-81E0-0407-3913817B4713}"/>
          </ac:spMkLst>
        </pc:spChg>
        <pc:spChg chg="add mod">
          <ac:chgData name="prassana kannan" userId="70279a975044cded" providerId="LiveId" clId="{AED3FFF1-4EB2-4578-B56D-113D857C98DD}" dt="2024-11-20T20:44:52.154" v="1675" actId="1076"/>
          <ac:spMkLst>
            <pc:docMk/>
            <pc:sldMk cId="1512412328" sldId="286"/>
            <ac:spMk id="3" creationId="{A7328AC8-E7FC-7946-5735-CBDA33FC137B}"/>
          </ac:spMkLst>
        </pc:spChg>
        <pc:spChg chg="del">
          <ac:chgData name="prassana kannan" userId="70279a975044cded" providerId="LiveId" clId="{AED3FFF1-4EB2-4578-B56D-113D857C98DD}" dt="2024-11-20T13:54:24.930" v="335" actId="478"/>
          <ac:spMkLst>
            <pc:docMk/>
            <pc:sldMk cId="1512412328" sldId="286"/>
            <ac:spMk id="5" creationId="{F2E895E3-B4C6-B66F-6DD3-F2ABB8A6B6D7}"/>
          </ac:spMkLst>
        </pc:spChg>
        <pc:spChg chg="add mod">
          <ac:chgData name="prassana kannan" userId="70279a975044cded" providerId="LiveId" clId="{AED3FFF1-4EB2-4578-B56D-113D857C98DD}" dt="2024-11-21T00:36:34.809" v="2975" actId="14100"/>
          <ac:spMkLst>
            <pc:docMk/>
            <pc:sldMk cId="1512412328" sldId="286"/>
            <ac:spMk id="6" creationId="{53ADAC98-3248-ADD8-B8E7-2DC7363E5541}"/>
          </ac:spMkLst>
        </pc:spChg>
        <pc:picChg chg="add mod">
          <ac:chgData name="prassana kannan" userId="70279a975044cded" providerId="LiveId" clId="{AED3FFF1-4EB2-4578-B56D-113D857C98DD}" dt="2024-11-21T00:37:32.885" v="2979" actId="14100"/>
          <ac:picMkLst>
            <pc:docMk/>
            <pc:sldMk cId="1512412328" sldId="286"/>
            <ac:picMk id="8" creationId="{4C9DEE73-9684-8580-4DB9-FC92BF87AD0D}"/>
          </ac:picMkLst>
        </pc:picChg>
      </pc:sldChg>
      <pc:sldChg chg="new del">
        <pc:chgData name="prassana kannan" userId="70279a975044cded" providerId="LiveId" clId="{AED3FFF1-4EB2-4578-B56D-113D857C98DD}" dt="2024-11-20T10:54:40.675" v="225" actId="680"/>
        <pc:sldMkLst>
          <pc:docMk/>
          <pc:sldMk cId="2274805786" sldId="286"/>
        </pc:sldMkLst>
      </pc:sldChg>
      <pc:sldChg chg="addSp delSp modSp add mod">
        <pc:chgData name="prassana kannan" userId="70279a975044cded" providerId="LiveId" clId="{AED3FFF1-4EB2-4578-B56D-113D857C98DD}" dt="2024-11-20T21:45:36.677" v="1922" actId="14100"/>
        <pc:sldMkLst>
          <pc:docMk/>
          <pc:sldMk cId="2269129597" sldId="287"/>
        </pc:sldMkLst>
        <pc:spChg chg="add mod">
          <ac:chgData name="prassana kannan" userId="70279a975044cded" providerId="LiveId" clId="{AED3FFF1-4EB2-4578-B56D-113D857C98DD}" dt="2024-11-20T13:54:31.682" v="338"/>
          <ac:spMkLst>
            <pc:docMk/>
            <pc:sldMk cId="2269129597" sldId="287"/>
            <ac:spMk id="2" creationId="{8941A0F8-9081-2659-535F-6867E9A84C53}"/>
          </ac:spMkLst>
        </pc:spChg>
        <pc:spChg chg="add mod">
          <ac:chgData name="prassana kannan" userId="70279a975044cded" providerId="LiveId" clId="{AED3FFF1-4EB2-4578-B56D-113D857C98DD}" dt="2024-11-20T21:25:00.286" v="1873" actId="255"/>
          <ac:spMkLst>
            <pc:docMk/>
            <pc:sldMk cId="2269129597" sldId="287"/>
            <ac:spMk id="4" creationId="{2FC7B499-8EC4-2746-ED35-716E27308C85}"/>
          </ac:spMkLst>
        </pc:spChg>
        <pc:spChg chg="del">
          <ac:chgData name="prassana kannan" userId="70279a975044cded" providerId="LiveId" clId="{AED3FFF1-4EB2-4578-B56D-113D857C98DD}" dt="2024-11-20T13:54:30.712" v="337" actId="478"/>
          <ac:spMkLst>
            <pc:docMk/>
            <pc:sldMk cId="2269129597" sldId="287"/>
            <ac:spMk id="5" creationId="{5C5A8054-9F4F-CC4B-E569-6E70716650E6}"/>
          </ac:spMkLst>
        </pc:spChg>
        <pc:spChg chg="add del">
          <ac:chgData name="prassana kannan" userId="70279a975044cded" providerId="LiveId" clId="{AED3FFF1-4EB2-4578-B56D-113D857C98DD}" dt="2024-11-20T20:59:50.234" v="1722" actId="22"/>
          <ac:spMkLst>
            <pc:docMk/>
            <pc:sldMk cId="2269129597" sldId="287"/>
            <ac:spMk id="7" creationId="{71AD62A9-B4D1-E2DC-D19D-4450C6E1B0D1}"/>
          </ac:spMkLst>
        </pc:spChg>
        <pc:spChg chg="add del mod">
          <ac:chgData name="prassana kannan" userId="70279a975044cded" providerId="LiveId" clId="{AED3FFF1-4EB2-4578-B56D-113D857C98DD}" dt="2024-11-20T21:05:29.652" v="1730" actId="478"/>
          <ac:spMkLst>
            <pc:docMk/>
            <pc:sldMk cId="2269129597" sldId="287"/>
            <ac:spMk id="9" creationId="{FB7E68BC-6A3F-68DE-AFF7-237CD004C966}"/>
          </ac:spMkLst>
        </pc:spChg>
        <pc:spChg chg="add mod">
          <ac:chgData name="prassana kannan" userId="70279a975044cded" providerId="LiveId" clId="{AED3FFF1-4EB2-4578-B56D-113D857C98DD}" dt="2024-11-20T21:03:19.221" v="1729" actId="14100"/>
          <ac:spMkLst>
            <pc:docMk/>
            <pc:sldMk cId="2269129597" sldId="287"/>
            <ac:spMk id="10" creationId="{8269E6E3-30C1-CF20-23F9-1A44AF249A3B}"/>
          </ac:spMkLst>
        </pc:spChg>
        <pc:spChg chg="add del mod">
          <ac:chgData name="prassana kannan" userId="70279a975044cded" providerId="LiveId" clId="{AED3FFF1-4EB2-4578-B56D-113D857C98DD}" dt="2024-11-20T21:12:01.528" v="1742" actId="478"/>
          <ac:spMkLst>
            <pc:docMk/>
            <pc:sldMk cId="2269129597" sldId="287"/>
            <ac:spMk id="12" creationId="{2A771C1A-579E-18DE-F38B-44DC437E116C}"/>
          </ac:spMkLst>
        </pc:spChg>
        <pc:spChg chg="add mod">
          <ac:chgData name="prassana kannan" userId="70279a975044cded" providerId="LiveId" clId="{AED3FFF1-4EB2-4578-B56D-113D857C98DD}" dt="2024-11-20T21:45:36.677" v="1922" actId="14100"/>
          <ac:spMkLst>
            <pc:docMk/>
            <pc:sldMk cId="2269129597" sldId="287"/>
            <ac:spMk id="14" creationId="{DFC27408-583A-4173-953E-AB7416617271}"/>
          </ac:spMkLst>
        </pc:spChg>
        <pc:picChg chg="add mod">
          <ac:chgData name="prassana kannan" userId="70279a975044cded" providerId="LiveId" clId="{AED3FFF1-4EB2-4578-B56D-113D857C98DD}" dt="2024-11-20T21:18:45.291" v="1788" actId="14100"/>
          <ac:picMkLst>
            <pc:docMk/>
            <pc:sldMk cId="2269129597" sldId="287"/>
            <ac:picMk id="16" creationId="{8DE0339A-5A88-0F29-33CE-12AC27B419FC}"/>
          </ac:picMkLst>
        </pc:picChg>
        <pc:picChg chg="add mod">
          <ac:chgData name="prassana kannan" userId="70279a975044cded" providerId="LiveId" clId="{AED3FFF1-4EB2-4578-B56D-113D857C98DD}" dt="2024-11-20T21:17:01.159" v="1783" actId="14100"/>
          <ac:picMkLst>
            <pc:docMk/>
            <pc:sldMk cId="2269129597" sldId="287"/>
            <ac:picMk id="18" creationId="{72C9F1E1-95FA-6DE2-A0A7-EE3CBBFB021C}"/>
          </ac:picMkLst>
        </pc:picChg>
      </pc:sldChg>
      <pc:sldChg chg="new del">
        <pc:chgData name="prassana kannan" userId="70279a975044cded" providerId="LiveId" clId="{AED3FFF1-4EB2-4578-B56D-113D857C98DD}" dt="2024-11-20T10:54:40.344" v="224" actId="680"/>
        <pc:sldMkLst>
          <pc:docMk/>
          <pc:sldMk cId="4285081278" sldId="287"/>
        </pc:sldMkLst>
      </pc:sldChg>
      <pc:sldChg chg="addSp delSp modSp add mod">
        <pc:chgData name="prassana kannan" userId="70279a975044cded" providerId="LiveId" clId="{AED3FFF1-4EB2-4578-B56D-113D857C98DD}" dt="2024-11-20T21:48:22.748" v="1934" actId="1076"/>
        <pc:sldMkLst>
          <pc:docMk/>
          <pc:sldMk cId="3409690847" sldId="288"/>
        </pc:sldMkLst>
        <pc:spChg chg="add mod">
          <ac:chgData name="prassana kannan" userId="70279a975044cded" providerId="LiveId" clId="{AED3FFF1-4EB2-4578-B56D-113D857C98DD}" dt="2024-11-20T13:54:36.519" v="340"/>
          <ac:spMkLst>
            <pc:docMk/>
            <pc:sldMk cId="3409690847" sldId="288"/>
            <ac:spMk id="2" creationId="{BD4390CF-E820-B2A0-B382-E7AFFB4BF03D}"/>
          </ac:spMkLst>
        </pc:spChg>
        <pc:spChg chg="add mod">
          <ac:chgData name="prassana kannan" userId="70279a975044cded" providerId="LiveId" clId="{AED3FFF1-4EB2-4578-B56D-113D857C98DD}" dt="2024-11-20T21:44:00.148" v="1908" actId="1076"/>
          <ac:spMkLst>
            <pc:docMk/>
            <pc:sldMk cId="3409690847" sldId="288"/>
            <ac:spMk id="3" creationId="{7421F38C-B6C9-C0B6-17C1-506AD05C2BA9}"/>
          </ac:spMkLst>
        </pc:spChg>
        <pc:spChg chg="del">
          <ac:chgData name="prassana kannan" userId="70279a975044cded" providerId="LiveId" clId="{AED3FFF1-4EB2-4578-B56D-113D857C98DD}" dt="2024-11-20T13:54:35.582" v="339" actId="478"/>
          <ac:spMkLst>
            <pc:docMk/>
            <pc:sldMk cId="3409690847" sldId="288"/>
            <ac:spMk id="5" creationId="{AEE386EC-2AE9-42B1-32B2-264F9FC4D93A}"/>
          </ac:spMkLst>
        </pc:spChg>
        <pc:spChg chg="add mod">
          <ac:chgData name="prassana kannan" userId="70279a975044cded" providerId="LiveId" clId="{AED3FFF1-4EB2-4578-B56D-113D857C98DD}" dt="2024-11-20T21:46:57.700" v="1925" actId="1076"/>
          <ac:spMkLst>
            <pc:docMk/>
            <pc:sldMk cId="3409690847" sldId="288"/>
            <ac:spMk id="6" creationId="{807EB9D0-21B4-EFDD-1CF4-3362DAB25850}"/>
          </ac:spMkLst>
        </pc:spChg>
        <pc:picChg chg="add mod">
          <ac:chgData name="prassana kannan" userId="70279a975044cded" providerId="LiveId" clId="{AED3FFF1-4EB2-4578-B56D-113D857C98DD}" dt="2024-11-20T21:47:52.922" v="1931" actId="1076"/>
          <ac:picMkLst>
            <pc:docMk/>
            <pc:sldMk cId="3409690847" sldId="288"/>
            <ac:picMk id="8" creationId="{B78B67C3-B3F0-D483-F46F-97736FDF049D}"/>
          </ac:picMkLst>
        </pc:picChg>
        <pc:picChg chg="add mod">
          <ac:chgData name="prassana kannan" userId="70279a975044cded" providerId="LiveId" clId="{AED3FFF1-4EB2-4578-B56D-113D857C98DD}" dt="2024-11-20T21:48:22.748" v="1934" actId="1076"/>
          <ac:picMkLst>
            <pc:docMk/>
            <pc:sldMk cId="3409690847" sldId="288"/>
            <ac:picMk id="10" creationId="{6C5D851B-56C4-9AF1-B310-A06365EA73C8}"/>
          </ac:picMkLst>
        </pc:picChg>
      </pc:sldChg>
      <pc:sldChg chg="addSp delSp modSp add mod">
        <pc:chgData name="prassana kannan" userId="70279a975044cded" providerId="LiveId" clId="{AED3FFF1-4EB2-4578-B56D-113D857C98DD}" dt="2024-11-20T22:29:30.044" v="2104" actId="14100"/>
        <pc:sldMkLst>
          <pc:docMk/>
          <pc:sldMk cId="1997814343" sldId="289"/>
        </pc:sldMkLst>
        <pc:spChg chg="add mod">
          <ac:chgData name="prassana kannan" userId="70279a975044cded" providerId="LiveId" clId="{AED3FFF1-4EB2-4578-B56D-113D857C98DD}" dt="2024-11-20T13:54:41.099" v="342"/>
          <ac:spMkLst>
            <pc:docMk/>
            <pc:sldMk cId="1997814343" sldId="289"/>
            <ac:spMk id="2" creationId="{3C885DB9-7B75-60BD-E3EE-AE077D39AF75}"/>
          </ac:spMkLst>
        </pc:spChg>
        <pc:spChg chg="add mod">
          <ac:chgData name="prassana kannan" userId="70279a975044cded" providerId="LiveId" clId="{AED3FFF1-4EB2-4578-B56D-113D857C98DD}" dt="2024-11-20T21:51:03.114" v="1970" actId="20577"/>
          <ac:spMkLst>
            <pc:docMk/>
            <pc:sldMk cId="1997814343" sldId="289"/>
            <ac:spMk id="3" creationId="{459B9BA3-E32A-C02C-4969-43B57E9B2CDA}"/>
          </ac:spMkLst>
        </pc:spChg>
        <pc:spChg chg="del">
          <ac:chgData name="prassana kannan" userId="70279a975044cded" providerId="LiveId" clId="{AED3FFF1-4EB2-4578-B56D-113D857C98DD}" dt="2024-11-20T13:54:40.287" v="341" actId="478"/>
          <ac:spMkLst>
            <pc:docMk/>
            <pc:sldMk cId="1997814343" sldId="289"/>
            <ac:spMk id="5" creationId="{A3CAAC3F-B2DF-8560-1E0F-892C2B538F0E}"/>
          </ac:spMkLst>
        </pc:spChg>
        <pc:spChg chg="add del mod">
          <ac:chgData name="prassana kannan" userId="70279a975044cded" providerId="LiveId" clId="{AED3FFF1-4EB2-4578-B56D-113D857C98DD}" dt="2024-11-20T21:57:25.754" v="1977" actId="478"/>
          <ac:spMkLst>
            <pc:docMk/>
            <pc:sldMk cId="1997814343" sldId="289"/>
            <ac:spMk id="6" creationId="{8D2AC924-0513-FE18-BA2D-2D6532667572}"/>
          </ac:spMkLst>
        </pc:spChg>
        <pc:spChg chg="add mod">
          <ac:chgData name="prassana kannan" userId="70279a975044cded" providerId="LiveId" clId="{AED3FFF1-4EB2-4578-B56D-113D857C98DD}" dt="2024-11-20T22:29:18.757" v="2102" actId="1076"/>
          <ac:spMkLst>
            <pc:docMk/>
            <pc:sldMk cId="1997814343" sldId="289"/>
            <ac:spMk id="8" creationId="{E59D4684-623E-0904-B7A9-B370A5F6BE2D}"/>
          </ac:spMkLst>
        </pc:spChg>
        <pc:picChg chg="add mod">
          <ac:chgData name="prassana kannan" userId="70279a975044cded" providerId="LiveId" clId="{AED3FFF1-4EB2-4578-B56D-113D857C98DD}" dt="2024-11-20T22:29:30.044" v="2104" actId="14100"/>
          <ac:picMkLst>
            <pc:docMk/>
            <pc:sldMk cId="1997814343" sldId="289"/>
            <ac:picMk id="10" creationId="{D6FBCB75-4092-52F5-514C-0713CF7EE218}"/>
          </ac:picMkLst>
        </pc:picChg>
      </pc:sldChg>
      <pc:sldChg chg="addSp delSp modSp add mod">
        <pc:chgData name="prassana kannan" userId="70279a975044cded" providerId="LiveId" clId="{AED3FFF1-4EB2-4578-B56D-113D857C98DD}" dt="2024-11-20T22:33:31.480" v="2125" actId="255"/>
        <pc:sldMkLst>
          <pc:docMk/>
          <pc:sldMk cId="895367050" sldId="290"/>
        </pc:sldMkLst>
        <pc:spChg chg="add mod">
          <ac:chgData name="prassana kannan" userId="70279a975044cded" providerId="LiveId" clId="{AED3FFF1-4EB2-4578-B56D-113D857C98DD}" dt="2024-11-20T13:54:45.936" v="344"/>
          <ac:spMkLst>
            <pc:docMk/>
            <pc:sldMk cId="895367050" sldId="290"/>
            <ac:spMk id="2" creationId="{8C9BC65F-E1C0-97F3-A93B-8601DABAF230}"/>
          </ac:spMkLst>
        </pc:spChg>
        <pc:spChg chg="add del mod">
          <ac:chgData name="prassana kannan" userId="70279a975044cded" providerId="LiveId" clId="{AED3FFF1-4EB2-4578-B56D-113D857C98DD}" dt="2024-11-20T22:11:58.690" v="2000" actId="478"/>
          <ac:spMkLst>
            <pc:docMk/>
            <pc:sldMk cId="895367050" sldId="290"/>
            <ac:spMk id="3" creationId="{2829556E-576A-747C-90D6-334EB865243B}"/>
          </ac:spMkLst>
        </pc:spChg>
        <pc:spChg chg="add mod">
          <ac:chgData name="prassana kannan" userId="70279a975044cded" providerId="LiveId" clId="{AED3FFF1-4EB2-4578-B56D-113D857C98DD}" dt="2024-11-20T22:15:49.916" v="2083" actId="20577"/>
          <ac:spMkLst>
            <pc:docMk/>
            <pc:sldMk cId="895367050" sldId="290"/>
            <ac:spMk id="4" creationId="{68F59934-1027-ED21-AEE2-D15869D80980}"/>
          </ac:spMkLst>
        </pc:spChg>
        <pc:spChg chg="del">
          <ac:chgData name="prassana kannan" userId="70279a975044cded" providerId="LiveId" clId="{AED3FFF1-4EB2-4578-B56D-113D857C98DD}" dt="2024-11-20T13:54:45.101" v="343" actId="478"/>
          <ac:spMkLst>
            <pc:docMk/>
            <pc:sldMk cId="895367050" sldId="290"/>
            <ac:spMk id="5" creationId="{6A805AF2-484B-2DE1-B571-C9EABF7ABBBE}"/>
          </ac:spMkLst>
        </pc:spChg>
        <pc:spChg chg="add mod">
          <ac:chgData name="prassana kannan" userId="70279a975044cded" providerId="LiveId" clId="{AED3FFF1-4EB2-4578-B56D-113D857C98DD}" dt="2024-11-20T22:33:31.480" v="2125" actId="255"/>
          <ac:spMkLst>
            <pc:docMk/>
            <pc:sldMk cId="895367050" sldId="290"/>
            <ac:spMk id="7" creationId="{BB19DD65-8C98-9065-64BC-FE7D250AFA3A}"/>
          </ac:spMkLst>
        </pc:spChg>
        <pc:picChg chg="add mod">
          <ac:chgData name="prassana kannan" userId="70279a975044cded" providerId="LiveId" clId="{AED3FFF1-4EB2-4578-B56D-113D857C98DD}" dt="2024-11-20T22:31:36.201" v="2110" actId="1076"/>
          <ac:picMkLst>
            <pc:docMk/>
            <pc:sldMk cId="895367050" sldId="290"/>
            <ac:picMk id="9" creationId="{A7F6BEC9-C565-92B5-B2DB-5B6E0FAD9F9C}"/>
          </ac:picMkLst>
        </pc:picChg>
      </pc:sldChg>
      <pc:sldChg chg="addSp delSp modSp add mod ord">
        <pc:chgData name="prassana kannan" userId="70279a975044cded" providerId="LiveId" clId="{AED3FFF1-4EB2-4578-B56D-113D857C98DD}" dt="2024-11-21T00:40:50.955" v="2990" actId="14100"/>
        <pc:sldMkLst>
          <pc:docMk/>
          <pc:sldMk cId="566917249" sldId="291"/>
        </pc:sldMkLst>
        <pc:spChg chg="add mod">
          <ac:chgData name="prassana kannan" userId="70279a975044cded" providerId="LiveId" clId="{AED3FFF1-4EB2-4578-B56D-113D857C98DD}" dt="2024-11-20T13:54:50.581" v="346"/>
          <ac:spMkLst>
            <pc:docMk/>
            <pc:sldMk cId="566917249" sldId="291"/>
            <ac:spMk id="2" creationId="{FCF122AA-9F68-ED2D-80A9-9B926A1A5D73}"/>
          </ac:spMkLst>
        </pc:spChg>
        <pc:spChg chg="add mod">
          <ac:chgData name="prassana kannan" userId="70279a975044cded" providerId="LiveId" clId="{AED3FFF1-4EB2-4578-B56D-113D857C98DD}" dt="2024-11-20T23:04:59.138" v="2201"/>
          <ac:spMkLst>
            <pc:docMk/>
            <pc:sldMk cId="566917249" sldId="291"/>
            <ac:spMk id="3" creationId="{C1A9E308-43BF-7873-A289-5126518C1E74}"/>
          </ac:spMkLst>
        </pc:spChg>
        <pc:spChg chg="add mod">
          <ac:chgData name="prassana kannan" userId="70279a975044cded" providerId="LiveId" clId="{AED3FFF1-4EB2-4578-B56D-113D857C98DD}" dt="2024-11-21T00:40:45.836" v="2989" actId="313"/>
          <ac:spMkLst>
            <pc:docMk/>
            <pc:sldMk cId="566917249" sldId="291"/>
            <ac:spMk id="4" creationId="{DB67209E-C3B5-09F2-8421-CBF54E8C41E2}"/>
          </ac:spMkLst>
        </pc:spChg>
        <pc:spChg chg="del">
          <ac:chgData name="prassana kannan" userId="70279a975044cded" providerId="LiveId" clId="{AED3FFF1-4EB2-4578-B56D-113D857C98DD}" dt="2024-11-20T13:54:49.546" v="345" actId="478"/>
          <ac:spMkLst>
            <pc:docMk/>
            <pc:sldMk cId="566917249" sldId="291"/>
            <ac:spMk id="5" creationId="{0E4CFAC1-E930-8A43-4979-3FCCEC1A58A0}"/>
          </ac:spMkLst>
        </pc:spChg>
        <pc:spChg chg="add del mod">
          <ac:chgData name="prassana kannan" userId="70279a975044cded" providerId="LiveId" clId="{AED3FFF1-4EB2-4578-B56D-113D857C98DD}" dt="2024-11-20T23:09:07.361" v="2647" actId="478"/>
          <ac:spMkLst>
            <pc:docMk/>
            <pc:sldMk cId="566917249" sldId="291"/>
            <ac:spMk id="7" creationId="{5E2C4B6F-94FA-F93B-1240-7F9CC3E6A256}"/>
          </ac:spMkLst>
        </pc:spChg>
        <pc:spChg chg="add mod">
          <ac:chgData name="prassana kannan" userId="70279a975044cded" providerId="LiveId" clId="{AED3FFF1-4EB2-4578-B56D-113D857C98DD}" dt="2024-11-20T23:41:35.103" v="2681" actId="113"/>
          <ac:spMkLst>
            <pc:docMk/>
            <pc:sldMk cId="566917249" sldId="291"/>
            <ac:spMk id="11" creationId="{3F436EF8-D9F9-5246-A538-019D4028B004}"/>
          </ac:spMkLst>
        </pc:spChg>
        <pc:picChg chg="add mod">
          <ac:chgData name="prassana kannan" userId="70279a975044cded" providerId="LiveId" clId="{AED3FFF1-4EB2-4578-B56D-113D857C98DD}" dt="2024-11-21T00:40:50.955" v="2990" actId="14100"/>
          <ac:picMkLst>
            <pc:docMk/>
            <pc:sldMk cId="566917249" sldId="291"/>
            <ac:picMk id="9" creationId="{A336D410-4706-8CDA-9993-19F22AD9F29F}"/>
          </ac:picMkLst>
        </pc:picChg>
      </pc:sldChg>
      <pc:sldChg chg="addSp delSp modSp add mod">
        <pc:chgData name="prassana kannan" userId="70279a975044cded" providerId="LiveId" clId="{AED3FFF1-4EB2-4578-B56D-113D857C98DD}" dt="2024-11-21T00:42:47.814" v="2995" actId="207"/>
        <pc:sldMkLst>
          <pc:docMk/>
          <pc:sldMk cId="3868121475" sldId="292"/>
        </pc:sldMkLst>
        <pc:spChg chg="add mod">
          <ac:chgData name="prassana kannan" userId="70279a975044cded" providerId="LiveId" clId="{AED3FFF1-4EB2-4578-B56D-113D857C98DD}" dt="2024-11-20T13:54:58.051" v="348"/>
          <ac:spMkLst>
            <pc:docMk/>
            <pc:sldMk cId="3868121475" sldId="292"/>
            <ac:spMk id="2" creationId="{E711DEC4-C8C0-A748-27DD-7C6148096952}"/>
          </ac:spMkLst>
        </pc:spChg>
        <pc:spChg chg="add mod">
          <ac:chgData name="prassana kannan" userId="70279a975044cded" providerId="LiveId" clId="{AED3FFF1-4EB2-4578-B56D-113D857C98DD}" dt="2024-11-21T00:18:58.365" v="2817" actId="20577"/>
          <ac:spMkLst>
            <pc:docMk/>
            <pc:sldMk cId="3868121475" sldId="292"/>
            <ac:spMk id="3" creationId="{295B988B-F58C-0860-4D49-D73DF800E6E9}"/>
          </ac:spMkLst>
        </pc:spChg>
        <pc:spChg chg="add mod">
          <ac:chgData name="prassana kannan" userId="70279a975044cded" providerId="LiveId" clId="{AED3FFF1-4EB2-4578-B56D-113D857C98DD}" dt="2024-11-21T00:17:30.535" v="2787"/>
          <ac:spMkLst>
            <pc:docMk/>
            <pc:sldMk cId="3868121475" sldId="292"/>
            <ac:spMk id="4" creationId="{EAFE5977-6B98-9318-A7A3-3117C7A6F4BD}"/>
          </ac:spMkLst>
        </pc:spChg>
        <pc:spChg chg="del">
          <ac:chgData name="prassana kannan" userId="70279a975044cded" providerId="LiveId" clId="{AED3FFF1-4EB2-4578-B56D-113D857C98DD}" dt="2024-11-20T13:54:57.301" v="347" actId="478"/>
          <ac:spMkLst>
            <pc:docMk/>
            <pc:sldMk cId="3868121475" sldId="292"/>
            <ac:spMk id="5" creationId="{65555169-069A-CD2B-E42E-59CF2D33D185}"/>
          </ac:spMkLst>
        </pc:spChg>
        <pc:spChg chg="add mod">
          <ac:chgData name="prassana kannan" userId="70279a975044cded" providerId="LiveId" clId="{AED3FFF1-4EB2-4578-B56D-113D857C98DD}" dt="2024-11-21T00:42:47.814" v="2995" actId="207"/>
          <ac:spMkLst>
            <pc:docMk/>
            <pc:sldMk cId="3868121475" sldId="292"/>
            <ac:spMk id="9" creationId="{7C2B026A-4106-E5F9-1C24-851EF9EF7797}"/>
          </ac:spMkLst>
        </pc:spChg>
        <pc:picChg chg="add mod">
          <ac:chgData name="prassana kannan" userId="70279a975044cded" providerId="LiveId" clId="{AED3FFF1-4EB2-4578-B56D-113D857C98DD}" dt="2024-11-21T00:33:49.434" v="2969" actId="14100"/>
          <ac:picMkLst>
            <pc:docMk/>
            <pc:sldMk cId="3868121475" sldId="292"/>
            <ac:picMk id="7" creationId="{848C33B0-522C-D742-0578-DEBCD2DEC1FC}"/>
          </ac:picMkLst>
        </pc:picChg>
      </pc:sldChg>
      <pc:sldChg chg="addSp modSp add mod">
        <pc:chgData name="prassana kannan" userId="70279a975044cded" providerId="LiveId" clId="{AED3FFF1-4EB2-4578-B56D-113D857C98DD}" dt="2024-11-21T00:39:56.929" v="2987" actId="14100"/>
        <pc:sldMkLst>
          <pc:docMk/>
          <pc:sldMk cId="2788297610" sldId="293"/>
        </pc:sldMkLst>
        <pc:spChg chg="add mod">
          <ac:chgData name="prassana kannan" userId="70279a975044cded" providerId="LiveId" clId="{AED3FFF1-4EB2-4578-B56D-113D857C98DD}" dt="2024-11-20T22:40:46.605" v="2162" actId="20577"/>
          <ac:spMkLst>
            <pc:docMk/>
            <pc:sldMk cId="2788297610" sldId="293"/>
            <ac:spMk id="3" creationId="{11D53143-6EAA-3CD8-4EA5-6D4DEA0D937D}"/>
          </ac:spMkLst>
        </pc:spChg>
        <pc:spChg chg="add mod">
          <ac:chgData name="prassana kannan" userId="70279a975044cded" providerId="LiveId" clId="{AED3FFF1-4EB2-4578-B56D-113D857C98DD}" dt="2024-11-21T00:39:56.929" v="2987" actId="14100"/>
          <ac:spMkLst>
            <pc:docMk/>
            <pc:sldMk cId="2788297610" sldId="293"/>
            <ac:spMk id="5" creationId="{E0D68BA9-9004-820C-730B-074DA454E9F8}"/>
          </ac:spMkLst>
        </pc:spChg>
        <pc:picChg chg="add mod">
          <ac:chgData name="prassana kannan" userId="70279a975044cded" providerId="LiveId" clId="{AED3FFF1-4EB2-4578-B56D-113D857C98DD}" dt="2024-11-21T00:38:50.410" v="2984" actId="14100"/>
          <ac:picMkLst>
            <pc:docMk/>
            <pc:sldMk cId="2788297610" sldId="293"/>
            <ac:picMk id="7" creationId="{2733E41C-10E9-0C65-98DA-07F9CF069812}"/>
          </ac:picMkLst>
        </pc:picChg>
      </pc:sldChg>
      <pc:sldChg chg="addSp modSp add mod ord">
        <pc:chgData name="prassana kannan" userId="70279a975044cded" providerId="LiveId" clId="{AED3FFF1-4EB2-4578-B56D-113D857C98DD}" dt="2024-11-21T00:17:52.788" v="2801" actId="20577"/>
        <pc:sldMkLst>
          <pc:docMk/>
          <pc:sldMk cId="1962126589" sldId="294"/>
        </pc:sldMkLst>
        <pc:spChg chg="add mod">
          <ac:chgData name="prassana kannan" userId="70279a975044cded" providerId="LiveId" clId="{AED3FFF1-4EB2-4578-B56D-113D857C98DD}" dt="2024-11-21T00:17:52.788" v="2801" actId="20577"/>
          <ac:spMkLst>
            <pc:docMk/>
            <pc:sldMk cId="1962126589" sldId="294"/>
            <ac:spMk id="4" creationId="{222A7314-4738-041B-23FE-F10285299DE4}"/>
          </ac:spMkLst>
        </pc:spChg>
        <pc:spChg chg="add mod">
          <ac:chgData name="prassana kannan" userId="70279a975044cded" providerId="LiveId" clId="{AED3FFF1-4EB2-4578-B56D-113D857C98DD}" dt="2024-11-21T00:15:01.321" v="2775" actId="255"/>
          <ac:spMkLst>
            <pc:docMk/>
            <pc:sldMk cId="1962126589" sldId="294"/>
            <ac:spMk id="6" creationId="{3D4B14AD-B419-C95A-F7A3-D08C3353EF6B}"/>
          </ac:spMkLst>
        </pc:spChg>
        <pc:picChg chg="add mod">
          <ac:chgData name="prassana kannan" userId="70279a975044cded" providerId="LiveId" clId="{AED3FFF1-4EB2-4578-B56D-113D857C98DD}" dt="2024-11-21T00:16:42.423" v="2785" actId="14100"/>
          <ac:picMkLst>
            <pc:docMk/>
            <pc:sldMk cId="1962126589" sldId="294"/>
            <ac:picMk id="8" creationId="{B6E73AB8-ABA9-B882-7162-8F01147E9D56}"/>
          </ac:picMkLst>
        </pc:picChg>
      </pc:sldChg>
      <pc:sldChg chg="add del">
        <pc:chgData name="prassana kannan" userId="70279a975044cded" providerId="LiveId" clId="{AED3FFF1-4EB2-4578-B56D-113D857C98DD}" dt="2024-11-20T23:42:50.836" v="2688" actId="47"/>
        <pc:sldMkLst>
          <pc:docMk/>
          <pc:sldMk cId="3822955468" sldId="295"/>
        </pc:sldMkLst>
      </pc:sldChg>
      <pc:sldMasterChg chg="setBg modSldLayout">
        <pc:chgData name="prassana kannan" userId="70279a975044cded" providerId="LiveId" clId="{AED3FFF1-4EB2-4578-B56D-113D857C98DD}" dt="2024-11-20T10:43:10.381" v="119"/>
        <pc:sldMasterMkLst>
          <pc:docMk/>
          <pc:sldMasterMk cId="2690914038" sldId="2147483660"/>
        </pc:sldMasterMkLst>
        <pc:sldLayoutChg chg="setBg">
          <pc:chgData name="prassana kannan" userId="70279a975044cded" providerId="LiveId" clId="{AED3FFF1-4EB2-4578-B56D-113D857C98DD}" dt="2024-11-20T10:43:10.381" v="119"/>
          <pc:sldLayoutMkLst>
            <pc:docMk/>
            <pc:sldMasterMk cId="2690914038" sldId="2147483660"/>
            <pc:sldLayoutMk cId="3133433005" sldId="2147483661"/>
          </pc:sldLayoutMkLst>
        </pc:sldLayoutChg>
        <pc:sldLayoutChg chg="setBg">
          <pc:chgData name="prassana kannan" userId="70279a975044cded" providerId="LiveId" clId="{AED3FFF1-4EB2-4578-B56D-113D857C98DD}" dt="2024-11-20T10:43:10.381" v="119"/>
          <pc:sldLayoutMkLst>
            <pc:docMk/>
            <pc:sldMasterMk cId="2690914038" sldId="2147483660"/>
            <pc:sldLayoutMk cId="544909840" sldId="2147483662"/>
          </pc:sldLayoutMkLst>
        </pc:sldLayoutChg>
        <pc:sldLayoutChg chg="setBg">
          <pc:chgData name="prassana kannan" userId="70279a975044cded" providerId="LiveId" clId="{AED3FFF1-4EB2-4578-B56D-113D857C98DD}" dt="2024-11-20T10:43:10.381" v="119"/>
          <pc:sldLayoutMkLst>
            <pc:docMk/>
            <pc:sldMasterMk cId="2690914038" sldId="2147483660"/>
            <pc:sldLayoutMk cId="75170803" sldId="2147483663"/>
          </pc:sldLayoutMkLst>
        </pc:sldLayoutChg>
        <pc:sldLayoutChg chg="setBg">
          <pc:chgData name="prassana kannan" userId="70279a975044cded" providerId="LiveId" clId="{AED3FFF1-4EB2-4578-B56D-113D857C98DD}" dt="2024-11-20T10:43:10.381" v="119"/>
          <pc:sldLayoutMkLst>
            <pc:docMk/>
            <pc:sldMasterMk cId="2690914038" sldId="2147483660"/>
            <pc:sldLayoutMk cId="3887540026" sldId="2147483664"/>
          </pc:sldLayoutMkLst>
        </pc:sldLayoutChg>
        <pc:sldLayoutChg chg="setBg">
          <pc:chgData name="prassana kannan" userId="70279a975044cded" providerId="LiveId" clId="{AED3FFF1-4EB2-4578-B56D-113D857C98DD}" dt="2024-11-20T10:43:10.381" v="119"/>
          <pc:sldLayoutMkLst>
            <pc:docMk/>
            <pc:sldMasterMk cId="2690914038" sldId="2147483660"/>
            <pc:sldLayoutMk cId="3198448707" sldId="2147483665"/>
          </pc:sldLayoutMkLst>
        </pc:sldLayoutChg>
        <pc:sldLayoutChg chg="setBg">
          <pc:chgData name="prassana kannan" userId="70279a975044cded" providerId="LiveId" clId="{AED3FFF1-4EB2-4578-B56D-113D857C98DD}" dt="2024-11-20T10:43:10.381" v="119"/>
          <pc:sldLayoutMkLst>
            <pc:docMk/>
            <pc:sldMasterMk cId="2690914038" sldId="2147483660"/>
            <pc:sldLayoutMk cId="2562091971" sldId="2147483666"/>
          </pc:sldLayoutMkLst>
        </pc:sldLayoutChg>
        <pc:sldLayoutChg chg="setBg">
          <pc:chgData name="prassana kannan" userId="70279a975044cded" providerId="LiveId" clId="{AED3FFF1-4EB2-4578-B56D-113D857C98DD}" dt="2024-11-20T10:43:10.381" v="119"/>
          <pc:sldLayoutMkLst>
            <pc:docMk/>
            <pc:sldMasterMk cId="2690914038" sldId="2147483660"/>
            <pc:sldLayoutMk cId="3400208474" sldId="2147483667"/>
          </pc:sldLayoutMkLst>
        </pc:sldLayoutChg>
        <pc:sldLayoutChg chg="setBg">
          <pc:chgData name="prassana kannan" userId="70279a975044cded" providerId="LiveId" clId="{AED3FFF1-4EB2-4578-B56D-113D857C98DD}" dt="2024-11-20T10:43:10.381" v="119"/>
          <pc:sldLayoutMkLst>
            <pc:docMk/>
            <pc:sldMasterMk cId="2690914038" sldId="2147483660"/>
            <pc:sldLayoutMk cId="257814712" sldId="2147483668"/>
          </pc:sldLayoutMkLst>
        </pc:sldLayoutChg>
        <pc:sldLayoutChg chg="setBg">
          <pc:chgData name="prassana kannan" userId="70279a975044cded" providerId="LiveId" clId="{AED3FFF1-4EB2-4578-B56D-113D857C98DD}" dt="2024-11-20T10:43:10.381" v="119"/>
          <pc:sldLayoutMkLst>
            <pc:docMk/>
            <pc:sldMasterMk cId="2690914038" sldId="2147483660"/>
            <pc:sldLayoutMk cId="1850311101" sldId="2147483669"/>
          </pc:sldLayoutMkLst>
        </pc:sldLayoutChg>
        <pc:sldLayoutChg chg="setBg">
          <pc:chgData name="prassana kannan" userId="70279a975044cded" providerId="LiveId" clId="{AED3FFF1-4EB2-4578-B56D-113D857C98DD}" dt="2024-11-20T10:43:10.381" v="119"/>
          <pc:sldLayoutMkLst>
            <pc:docMk/>
            <pc:sldMasterMk cId="2690914038" sldId="2147483660"/>
            <pc:sldLayoutMk cId="400076385" sldId="2147483670"/>
          </pc:sldLayoutMkLst>
        </pc:sldLayoutChg>
        <pc:sldLayoutChg chg="setBg">
          <pc:chgData name="prassana kannan" userId="70279a975044cded" providerId="LiveId" clId="{AED3FFF1-4EB2-4578-B56D-113D857C98DD}" dt="2024-11-20T10:43:10.381" v="119"/>
          <pc:sldLayoutMkLst>
            <pc:docMk/>
            <pc:sldMasterMk cId="2690914038" sldId="2147483660"/>
            <pc:sldLayoutMk cId="566648727" sldId="2147483671"/>
          </pc:sldLayoutMkLst>
        </pc:sldLayoutChg>
        <pc:sldLayoutChg chg="setBg">
          <pc:chgData name="prassana kannan" userId="70279a975044cded" providerId="LiveId" clId="{AED3FFF1-4EB2-4578-B56D-113D857C98DD}" dt="2024-11-20T10:43:10.381" v="119"/>
          <pc:sldLayoutMkLst>
            <pc:docMk/>
            <pc:sldMasterMk cId="2690914038" sldId="2147483660"/>
            <pc:sldLayoutMk cId="2131428020" sldId="2147483672"/>
          </pc:sldLayoutMkLst>
        </pc:sldLayoutChg>
        <pc:sldLayoutChg chg="setBg">
          <pc:chgData name="prassana kannan" userId="70279a975044cded" providerId="LiveId" clId="{AED3FFF1-4EB2-4578-B56D-113D857C98DD}" dt="2024-11-20T10:43:10.381" v="119"/>
          <pc:sldLayoutMkLst>
            <pc:docMk/>
            <pc:sldMasterMk cId="2690914038" sldId="2147483660"/>
            <pc:sldLayoutMk cId="1614408763" sldId="2147483673"/>
          </pc:sldLayoutMkLst>
        </pc:sldLayoutChg>
        <pc:sldLayoutChg chg="setBg">
          <pc:chgData name="prassana kannan" userId="70279a975044cded" providerId="LiveId" clId="{AED3FFF1-4EB2-4578-B56D-113D857C98DD}" dt="2024-11-20T10:43:10.381" v="119"/>
          <pc:sldLayoutMkLst>
            <pc:docMk/>
            <pc:sldMasterMk cId="2690914038" sldId="2147483660"/>
            <pc:sldLayoutMk cId="3738949282" sldId="2147483674"/>
          </pc:sldLayoutMkLst>
        </pc:sldLayoutChg>
        <pc:sldLayoutChg chg="setBg">
          <pc:chgData name="prassana kannan" userId="70279a975044cded" providerId="LiveId" clId="{AED3FFF1-4EB2-4578-B56D-113D857C98DD}" dt="2024-11-20T10:43:10.381" v="119"/>
          <pc:sldLayoutMkLst>
            <pc:docMk/>
            <pc:sldMasterMk cId="2690914038" sldId="2147483660"/>
            <pc:sldLayoutMk cId="4063411255" sldId="2147483675"/>
          </pc:sldLayoutMkLst>
        </pc:sldLayoutChg>
        <pc:sldLayoutChg chg="setBg">
          <pc:chgData name="prassana kannan" userId="70279a975044cded" providerId="LiveId" clId="{AED3FFF1-4EB2-4578-B56D-113D857C98DD}" dt="2024-11-20T10:43:10.381" v="119"/>
          <pc:sldLayoutMkLst>
            <pc:docMk/>
            <pc:sldMasterMk cId="2690914038" sldId="2147483660"/>
            <pc:sldLayoutMk cId="1711351965" sldId="2147483676"/>
          </pc:sldLayoutMkLst>
        </pc:sldLayoutChg>
        <pc:sldLayoutChg chg="setBg">
          <pc:chgData name="prassana kannan" userId="70279a975044cded" providerId="LiveId" clId="{AED3FFF1-4EB2-4578-B56D-113D857C98DD}" dt="2024-11-20T10:43:10.381" v="119"/>
          <pc:sldLayoutMkLst>
            <pc:docMk/>
            <pc:sldMasterMk cId="2690914038" sldId="2147483660"/>
            <pc:sldLayoutMk cId="511825913" sldId="214748367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7C303C-D013-45CA-852A-3E0DE54A3C43}" type="datetimeFigureOut">
              <a:rPr lang="en-US" smtClean="0"/>
              <a:t>12/16/2024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5B142-F35F-4316-A0C1-E5E0FF28CF1C}" type="slidenum">
              <a:rPr lang="en-US" smtClean="0"/>
              <a:t>‹#›</a:t>
            </a:fld>
            <a:endParaRPr lang="en-US"/>
          </a:p>
        </p:txBody>
      </p:sp>
    </p:spTree>
    <p:extLst>
      <p:ext uri="{BB962C8B-B14F-4D97-AF65-F5344CB8AC3E}">
        <p14:creationId xmlns:p14="http://schemas.microsoft.com/office/powerpoint/2010/main" val="1250338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B5B142-F35F-4316-A0C1-E5E0FF28CF1C}" type="slidenum">
              <a:rPr lang="en-US" smtClean="0"/>
              <a:t>16</a:t>
            </a:fld>
            <a:endParaRPr lang="en-US"/>
          </a:p>
        </p:txBody>
      </p:sp>
    </p:spTree>
    <p:extLst>
      <p:ext uri="{BB962C8B-B14F-4D97-AF65-F5344CB8AC3E}">
        <p14:creationId xmlns:p14="http://schemas.microsoft.com/office/powerpoint/2010/main" val="852773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582BA5A-1A6D-4C35-9AE0-D02F6021352B}" type="datetimeFigureOut">
              <a:rPr lang="en-US" smtClean="0"/>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819BAE-D711-4AD1-B619-7E0AA07D43AD}" type="slidenum">
              <a:rPr lang="en-US" smtClean="0"/>
              <a:t>‹#›</a:t>
            </a:fld>
            <a:endParaRPr lang="en-US"/>
          </a:p>
        </p:txBody>
      </p:sp>
    </p:spTree>
    <p:extLst>
      <p:ext uri="{BB962C8B-B14F-4D97-AF65-F5344CB8AC3E}">
        <p14:creationId xmlns:p14="http://schemas.microsoft.com/office/powerpoint/2010/main" val="3133433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2BA5A-1A6D-4C35-9AE0-D02F6021352B}" type="datetimeFigureOut">
              <a:rPr lang="en-US" smtClean="0"/>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819BAE-D711-4AD1-B619-7E0AA07D43AD}" type="slidenum">
              <a:rPr lang="en-US" smtClean="0"/>
              <a:t>‹#›</a:t>
            </a:fld>
            <a:endParaRPr lang="en-US"/>
          </a:p>
        </p:txBody>
      </p:sp>
    </p:spTree>
    <p:extLst>
      <p:ext uri="{BB962C8B-B14F-4D97-AF65-F5344CB8AC3E}">
        <p14:creationId xmlns:p14="http://schemas.microsoft.com/office/powerpoint/2010/main" val="400076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2BA5A-1A6D-4C35-9AE0-D02F6021352B}" type="datetimeFigureOut">
              <a:rPr lang="en-US" smtClean="0"/>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819BAE-D711-4AD1-B619-7E0AA07D43AD}" type="slidenum">
              <a:rPr lang="en-US" smtClean="0"/>
              <a:t>‹#›</a:t>
            </a:fld>
            <a:endParaRPr lang="en-US"/>
          </a:p>
        </p:txBody>
      </p:sp>
    </p:spTree>
    <p:extLst>
      <p:ext uri="{BB962C8B-B14F-4D97-AF65-F5344CB8AC3E}">
        <p14:creationId xmlns:p14="http://schemas.microsoft.com/office/powerpoint/2010/main" val="566648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2BA5A-1A6D-4C35-9AE0-D02F6021352B}" type="datetimeFigureOut">
              <a:rPr lang="en-US" smtClean="0"/>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819BAE-D711-4AD1-B619-7E0AA07D43AD}"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31428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2BA5A-1A6D-4C35-9AE0-D02F6021352B}" type="datetimeFigureOut">
              <a:rPr lang="en-US" smtClean="0"/>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819BAE-D711-4AD1-B619-7E0AA07D43AD}" type="slidenum">
              <a:rPr lang="en-US" smtClean="0"/>
              <a:t>‹#›</a:t>
            </a:fld>
            <a:endParaRPr lang="en-US"/>
          </a:p>
        </p:txBody>
      </p:sp>
    </p:spTree>
    <p:extLst>
      <p:ext uri="{BB962C8B-B14F-4D97-AF65-F5344CB8AC3E}">
        <p14:creationId xmlns:p14="http://schemas.microsoft.com/office/powerpoint/2010/main" val="1614408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82BA5A-1A6D-4C35-9AE0-D02F6021352B}" type="datetimeFigureOut">
              <a:rPr lang="en-US" smtClean="0"/>
              <a:t>12/16/2024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819BAE-D711-4AD1-B619-7E0AA07D43AD}" type="slidenum">
              <a:rPr lang="en-US" smtClean="0"/>
              <a:t>‹#›</a:t>
            </a:fld>
            <a:endParaRPr lang="en-US"/>
          </a:p>
        </p:txBody>
      </p:sp>
    </p:spTree>
    <p:extLst>
      <p:ext uri="{BB962C8B-B14F-4D97-AF65-F5344CB8AC3E}">
        <p14:creationId xmlns:p14="http://schemas.microsoft.com/office/powerpoint/2010/main" val="3738949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82BA5A-1A6D-4C35-9AE0-D02F6021352B}" type="datetimeFigureOut">
              <a:rPr lang="en-US" smtClean="0"/>
              <a:t>12/16/2024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819BAE-D711-4AD1-B619-7E0AA07D43AD}" type="slidenum">
              <a:rPr lang="en-US" smtClean="0"/>
              <a:t>‹#›</a:t>
            </a:fld>
            <a:endParaRPr lang="en-US"/>
          </a:p>
        </p:txBody>
      </p:sp>
    </p:spTree>
    <p:extLst>
      <p:ext uri="{BB962C8B-B14F-4D97-AF65-F5344CB8AC3E}">
        <p14:creationId xmlns:p14="http://schemas.microsoft.com/office/powerpoint/2010/main" val="4063411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82BA5A-1A6D-4C35-9AE0-D02F6021352B}" type="datetimeFigureOut">
              <a:rPr lang="en-US" smtClean="0"/>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819BAE-D711-4AD1-B619-7E0AA07D43AD}" type="slidenum">
              <a:rPr lang="en-US" smtClean="0"/>
              <a:t>‹#›</a:t>
            </a:fld>
            <a:endParaRPr lang="en-US"/>
          </a:p>
        </p:txBody>
      </p:sp>
    </p:spTree>
    <p:extLst>
      <p:ext uri="{BB962C8B-B14F-4D97-AF65-F5344CB8AC3E}">
        <p14:creationId xmlns:p14="http://schemas.microsoft.com/office/powerpoint/2010/main" val="1711351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82BA5A-1A6D-4C35-9AE0-D02F6021352B}" type="datetimeFigureOut">
              <a:rPr lang="en-US" smtClean="0"/>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819BAE-D711-4AD1-B619-7E0AA07D43AD}" type="slidenum">
              <a:rPr lang="en-US" smtClean="0"/>
              <a:t>‹#›</a:t>
            </a:fld>
            <a:endParaRPr lang="en-US"/>
          </a:p>
        </p:txBody>
      </p:sp>
    </p:spTree>
    <p:extLst>
      <p:ext uri="{BB962C8B-B14F-4D97-AF65-F5344CB8AC3E}">
        <p14:creationId xmlns:p14="http://schemas.microsoft.com/office/powerpoint/2010/main" val="5118259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1758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82BA5A-1A6D-4C35-9AE0-D02F6021352B}" type="datetimeFigureOut">
              <a:rPr lang="en-US" smtClean="0"/>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819BAE-D711-4AD1-B619-7E0AA07D43AD}" type="slidenum">
              <a:rPr lang="en-US" smtClean="0"/>
              <a:t>‹#›</a:t>
            </a:fld>
            <a:endParaRPr lang="en-US"/>
          </a:p>
        </p:txBody>
      </p:sp>
    </p:spTree>
    <p:extLst>
      <p:ext uri="{BB962C8B-B14F-4D97-AF65-F5344CB8AC3E}">
        <p14:creationId xmlns:p14="http://schemas.microsoft.com/office/powerpoint/2010/main" val="544909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82BA5A-1A6D-4C35-9AE0-D02F6021352B}" type="datetimeFigureOut">
              <a:rPr lang="en-US" smtClean="0"/>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819BAE-D711-4AD1-B619-7E0AA07D43AD}" type="slidenum">
              <a:rPr lang="en-US" smtClean="0"/>
              <a:t>‹#›</a:t>
            </a:fld>
            <a:endParaRPr lang="en-US"/>
          </a:p>
        </p:txBody>
      </p:sp>
    </p:spTree>
    <p:extLst>
      <p:ext uri="{BB962C8B-B14F-4D97-AF65-F5344CB8AC3E}">
        <p14:creationId xmlns:p14="http://schemas.microsoft.com/office/powerpoint/2010/main" val="75170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82BA5A-1A6D-4C35-9AE0-D02F6021352B}" type="datetimeFigureOut">
              <a:rPr lang="en-US" smtClean="0"/>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819BAE-D711-4AD1-B619-7E0AA07D43AD}" type="slidenum">
              <a:rPr lang="en-US" smtClean="0"/>
              <a:t>‹#›</a:t>
            </a:fld>
            <a:endParaRPr lang="en-US"/>
          </a:p>
        </p:txBody>
      </p:sp>
    </p:spTree>
    <p:extLst>
      <p:ext uri="{BB962C8B-B14F-4D97-AF65-F5344CB8AC3E}">
        <p14:creationId xmlns:p14="http://schemas.microsoft.com/office/powerpoint/2010/main" val="3887540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82BA5A-1A6D-4C35-9AE0-D02F6021352B}" type="datetimeFigureOut">
              <a:rPr lang="en-US" smtClean="0"/>
              <a:t>12/16/2024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819BAE-D711-4AD1-B619-7E0AA07D43AD}" type="slidenum">
              <a:rPr lang="en-US" smtClean="0"/>
              <a:t>‹#›</a:t>
            </a:fld>
            <a:endParaRPr lang="en-US"/>
          </a:p>
        </p:txBody>
      </p:sp>
    </p:spTree>
    <p:extLst>
      <p:ext uri="{BB962C8B-B14F-4D97-AF65-F5344CB8AC3E}">
        <p14:creationId xmlns:p14="http://schemas.microsoft.com/office/powerpoint/2010/main" val="3198448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82BA5A-1A6D-4C35-9AE0-D02F6021352B}" type="datetimeFigureOut">
              <a:rPr lang="en-US" smtClean="0"/>
              <a:t>12/16/2024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819BAE-D711-4AD1-B619-7E0AA07D43AD}" type="slidenum">
              <a:rPr lang="en-US" smtClean="0"/>
              <a:t>‹#›</a:t>
            </a:fld>
            <a:endParaRPr lang="en-US"/>
          </a:p>
        </p:txBody>
      </p:sp>
    </p:spTree>
    <p:extLst>
      <p:ext uri="{BB962C8B-B14F-4D97-AF65-F5344CB8AC3E}">
        <p14:creationId xmlns:p14="http://schemas.microsoft.com/office/powerpoint/2010/main" val="2562091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2582BA5A-1A6D-4C35-9AE0-D02F6021352B}" type="datetimeFigureOut">
              <a:rPr lang="en-US" smtClean="0"/>
              <a:t>12/16/2024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819BAE-D711-4AD1-B619-7E0AA07D43AD}" type="slidenum">
              <a:rPr lang="en-US" smtClean="0"/>
              <a:t>‹#›</a:t>
            </a:fld>
            <a:endParaRPr lang="en-US"/>
          </a:p>
        </p:txBody>
      </p:sp>
    </p:spTree>
    <p:extLst>
      <p:ext uri="{BB962C8B-B14F-4D97-AF65-F5344CB8AC3E}">
        <p14:creationId xmlns:p14="http://schemas.microsoft.com/office/powerpoint/2010/main" val="3400208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2BA5A-1A6D-4C35-9AE0-D02F6021352B}" type="datetimeFigureOut">
              <a:rPr lang="en-US" smtClean="0"/>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819BAE-D711-4AD1-B619-7E0AA07D43AD}" type="slidenum">
              <a:rPr lang="en-US" smtClean="0"/>
              <a:t>‹#›</a:t>
            </a:fld>
            <a:endParaRPr lang="en-US"/>
          </a:p>
        </p:txBody>
      </p:sp>
    </p:spTree>
    <p:extLst>
      <p:ext uri="{BB962C8B-B14F-4D97-AF65-F5344CB8AC3E}">
        <p14:creationId xmlns:p14="http://schemas.microsoft.com/office/powerpoint/2010/main" val="257814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82BA5A-1A6D-4C35-9AE0-D02F6021352B}" type="datetimeFigureOut">
              <a:rPr lang="en-US" smtClean="0"/>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819BAE-D711-4AD1-B619-7E0AA07D43AD}" type="slidenum">
              <a:rPr lang="en-US" smtClean="0"/>
              <a:t>‹#›</a:t>
            </a:fld>
            <a:endParaRPr lang="en-US"/>
          </a:p>
        </p:txBody>
      </p:sp>
    </p:spTree>
    <p:extLst>
      <p:ext uri="{BB962C8B-B14F-4D97-AF65-F5344CB8AC3E}">
        <p14:creationId xmlns:p14="http://schemas.microsoft.com/office/powerpoint/2010/main" val="1850311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2582BA5A-1A6D-4C35-9AE0-D02F6021352B}" type="datetimeFigureOut">
              <a:rPr lang="en-US" smtClean="0"/>
              <a:t>12/16/2024</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9819BAE-D711-4AD1-B619-7E0AA07D43AD}" type="slidenum">
              <a:rPr lang="en-US" smtClean="0"/>
              <a:t>‹#›</a:t>
            </a:fld>
            <a:endParaRPr lang="en-US"/>
          </a:p>
        </p:txBody>
      </p:sp>
    </p:spTree>
    <p:extLst>
      <p:ext uri="{BB962C8B-B14F-4D97-AF65-F5344CB8AC3E}">
        <p14:creationId xmlns:p14="http://schemas.microsoft.com/office/powerpoint/2010/main" val="26909140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rive.google.com/file/d/1voba5h4MTSmGlBju_rawjD61bia9bBry/view?usp=drive_link"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CEE41E-59D7-EF40-0464-99846CA5FD9C}"/>
              </a:ext>
            </a:extLst>
          </p:cNvPr>
          <p:cNvSpPr>
            <a:spLocks noGrp="1"/>
          </p:cNvSpPr>
          <p:nvPr>
            <p:ph type="ctrTitle"/>
          </p:nvPr>
        </p:nvSpPr>
        <p:spPr>
          <a:xfrm>
            <a:off x="265472" y="436032"/>
            <a:ext cx="11798710" cy="1193646"/>
          </a:xfrm>
          <a:noFill/>
          <a:ln>
            <a:noFill/>
          </a:ln>
        </p:spPr>
        <p:txBody>
          <a:bodyPr anchor="ctr">
            <a:noAutofit/>
          </a:bodyPr>
          <a:lstStyle/>
          <a:p>
            <a:pPr marL="0" marR="0" algn="ctr">
              <a:lnSpc>
                <a:spcPct val="107000"/>
              </a:lnSpc>
              <a:spcAft>
                <a:spcPts val="800"/>
              </a:spcAft>
            </a:pPr>
            <a:r>
              <a:rPr lang="en-US" sz="3600" b="1" kern="100" dirty="0">
                <a:ln w="19050">
                  <a:solidFill>
                    <a:schemeClr val="bg1"/>
                  </a:solidFill>
                </a:ln>
                <a:solidFill>
                  <a:srgbClr val="F75D2E"/>
                </a:solidFill>
                <a:effectLst/>
                <a:latin typeface="Arial Black" panose="020B0A04020102020204" pitchFamily="34" charset="0"/>
                <a:ea typeface="Times New Roman" panose="02020603050405020304" pitchFamily="18" charset="0"/>
                <a:cs typeface="Times New Roman" panose="02020603050405020304" pitchFamily="18" charset="0"/>
              </a:rPr>
              <a:t>Predicting Customer Churn in Telecom Industry using Power BI and SQL</a:t>
            </a:r>
            <a:endParaRPr lang="en-US" sz="3600" kern="100" dirty="0">
              <a:ln w="19050">
                <a:solidFill>
                  <a:schemeClr val="bg1"/>
                </a:solidFill>
              </a:ln>
              <a:solidFill>
                <a:srgbClr val="F75D2E"/>
              </a:solidFill>
              <a:effectLst/>
              <a:latin typeface="Arial Black" panose="020B0A04020102020204" pitchFamily="34" charset="0"/>
              <a:ea typeface="Calibri" panose="020F0502020204030204" pitchFamily="34"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AADFB821-6D17-F9DD-06EC-2DCD327851CB}"/>
              </a:ext>
            </a:extLst>
          </p:cNvPr>
          <p:cNvCxnSpPr>
            <a:cxnSpLocks/>
          </p:cNvCxnSpPr>
          <p:nvPr/>
        </p:nvCxnSpPr>
        <p:spPr>
          <a:xfrm>
            <a:off x="0" y="1629678"/>
            <a:ext cx="12192000"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7E22A68-9BC3-E05F-8D72-132728339B3A}"/>
              </a:ext>
            </a:extLst>
          </p:cNvPr>
          <p:cNvCxnSpPr>
            <a:cxnSpLocks/>
          </p:cNvCxnSpPr>
          <p:nvPr/>
        </p:nvCxnSpPr>
        <p:spPr>
          <a:xfrm>
            <a:off x="0" y="451716"/>
            <a:ext cx="12192000"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862E41F-963E-1BAE-FCBB-1FAE557935AE}"/>
              </a:ext>
            </a:extLst>
          </p:cNvPr>
          <p:cNvSpPr txBox="1"/>
          <p:nvPr/>
        </p:nvSpPr>
        <p:spPr>
          <a:xfrm>
            <a:off x="571500" y="3985598"/>
            <a:ext cx="10744200" cy="691792"/>
          </a:xfrm>
          <a:prstGeom prst="rect">
            <a:avLst/>
          </a:prstGeom>
          <a:noFill/>
        </p:spPr>
        <p:txBody>
          <a:bodyPr wrap="square" rtlCol="0">
            <a:spAutoFit/>
          </a:bodyPr>
          <a:lstStyle/>
          <a:p>
            <a:pPr marL="0" marR="0" algn="ctr">
              <a:lnSpc>
                <a:spcPct val="115000"/>
              </a:lnSpc>
            </a:pPr>
            <a:r>
              <a:rPr lang="en-US" sz="3600" b="1" dirty="0">
                <a:ln w="15875">
                  <a:solidFill>
                    <a:schemeClr val="bg1"/>
                  </a:solidFill>
                </a:ln>
                <a:solidFill>
                  <a:srgbClr val="F75D2E"/>
                </a:solidFill>
                <a:effectLst/>
                <a:latin typeface="Arial Black" panose="020B0A04020102020204" pitchFamily="34" charset="0"/>
                <a:ea typeface="Arial" panose="020B0604020202020204" pitchFamily="34" charset="0"/>
              </a:rPr>
              <a:t>DATA VISUALIZATION WITH POWER BI</a:t>
            </a:r>
            <a:endParaRPr lang="en-US" sz="3600" dirty="0">
              <a:ln w="15875">
                <a:solidFill>
                  <a:schemeClr val="bg1"/>
                </a:solidFill>
              </a:ln>
              <a:solidFill>
                <a:srgbClr val="F75D2E"/>
              </a:solidFill>
              <a:effectLst/>
              <a:latin typeface="Arial Black" panose="020B0A04020102020204" pitchFamily="34" charset="0"/>
              <a:ea typeface="Arial" panose="020B0604020202020204" pitchFamily="34" charset="0"/>
            </a:endParaRPr>
          </a:p>
        </p:txBody>
      </p:sp>
      <p:cxnSp>
        <p:nvCxnSpPr>
          <p:cNvPr id="13" name="Straight Connector 12">
            <a:extLst>
              <a:ext uri="{FF2B5EF4-FFF2-40B4-BE49-F238E27FC236}">
                <a16:creationId xmlns:a16="http://schemas.microsoft.com/office/drawing/2014/main" id="{E4867CB0-A669-1620-E6B7-832DB3148968}"/>
              </a:ext>
            </a:extLst>
          </p:cNvPr>
          <p:cNvCxnSpPr>
            <a:cxnSpLocks/>
          </p:cNvCxnSpPr>
          <p:nvPr/>
        </p:nvCxnSpPr>
        <p:spPr>
          <a:xfrm>
            <a:off x="216310" y="5602579"/>
            <a:ext cx="11847872"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A1D3E30F-408F-798F-40C2-8CDC084079D2}"/>
              </a:ext>
            </a:extLst>
          </p:cNvPr>
          <p:cNvSpPr>
            <a:spLocks noGrp="1"/>
          </p:cNvSpPr>
          <p:nvPr>
            <p:ph type="subTitle" idx="1"/>
          </p:nvPr>
        </p:nvSpPr>
        <p:spPr>
          <a:xfrm>
            <a:off x="117986" y="5717696"/>
            <a:ext cx="12192000" cy="541804"/>
          </a:xfrm>
          <a:noFill/>
        </p:spPr>
        <p:txBody>
          <a:bodyPr>
            <a:normAutofit fontScale="25000" lnSpcReduction="20000"/>
          </a:bodyPr>
          <a:lstStyle/>
          <a:p>
            <a:pPr algn="ctr" rtl="0"/>
            <a:r>
              <a:rPr lang="en-US" sz="9600" b="1" i="0" u="none" strike="noStrike" dirty="0" err="1">
                <a:ln w="15875">
                  <a:solidFill>
                    <a:schemeClr val="bg1"/>
                  </a:solidFill>
                </a:ln>
                <a:solidFill>
                  <a:srgbClr val="F75D2E"/>
                </a:solidFill>
                <a:effectLst/>
                <a:latin typeface="Arial Black" panose="020B0A04020102020204" pitchFamily="34" charset="0"/>
                <a:cs typeface="Arial" panose="020B0604020202020204" pitchFamily="34" charset="0"/>
              </a:rPr>
              <a:t>K.Prassana</a:t>
            </a:r>
            <a:r>
              <a:rPr lang="en-US" sz="9600" b="1" i="0" u="none" strike="noStrike" dirty="0">
                <a:ln w="15875">
                  <a:solidFill>
                    <a:schemeClr val="bg1"/>
                  </a:solidFill>
                </a:ln>
                <a:solidFill>
                  <a:srgbClr val="F75D2E"/>
                </a:solidFill>
                <a:effectLst/>
                <a:latin typeface="Arial Black" panose="020B0A04020102020204" pitchFamily="34" charset="0"/>
                <a:cs typeface="Arial" panose="020B0604020202020204" pitchFamily="34" charset="0"/>
              </a:rPr>
              <a:t> | Batch Code: MBE12 | Batch Name: BADM –WD–E–B1</a:t>
            </a:r>
            <a:endParaRPr lang="en-US" b="0" dirty="0">
              <a:ln w="15875">
                <a:solidFill>
                  <a:schemeClr val="bg1"/>
                </a:solidFill>
              </a:ln>
              <a:solidFill>
                <a:srgbClr val="F75D2E"/>
              </a:solidFill>
              <a:effectLst/>
              <a:latin typeface="Arial Black" panose="020B0A04020102020204" pitchFamily="34" charset="0"/>
              <a:cs typeface="Arial" panose="020B0604020202020204" pitchFamily="34" charset="0"/>
            </a:endParaRPr>
          </a:p>
          <a:p>
            <a:br>
              <a:rPr lang="en-US" b="0" dirty="0">
                <a:solidFill>
                  <a:schemeClr val="bg1"/>
                </a:solidFill>
                <a:effectLst/>
              </a:rPr>
            </a:br>
            <a:endParaRPr lang="en-IN" b="1" dirty="0">
              <a:solidFill>
                <a:schemeClr val="bg1"/>
              </a:solidFill>
            </a:endParaRPr>
          </a:p>
        </p:txBody>
      </p:sp>
      <p:cxnSp>
        <p:nvCxnSpPr>
          <p:cNvPr id="16" name="Straight Connector 15">
            <a:extLst>
              <a:ext uri="{FF2B5EF4-FFF2-40B4-BE49-F238E27FC236}">
                <a16:creationId xmlns:a16="http://schemas.microsoft.com/office/drawing/2014/main" id="{91FFC3A3-F6D4-64ED-733E-06878D8C7592}"/>
              </a:ext>
            </a:extLst>
          </p:cNvPr>
          <p:cNvCxnSpPr>
            <a:cxnSpLocks/>
          </p:cNvCxnSpPr>
          <p:nvPr/>
        </p:nvCxnSpPr>
        <p:spPr>
          <a:xfrm>
            <a:off x="132735" y="6357658"/>
            <a:ext cx="11926529"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BBDBF6FF-749D-81C1-4301-2B36B24B1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843354"/>
            <a:ext cx="2076450" cy="1965830"/>
          </a:xfrm>
          <a:prstGeom prst="rect">
            <a:avLst/>
          </a:prstGeom>
        </p:spPr>
      </p:pic>
    </p:spTree>
    <p:extLst>
      <p:ext uri="{BB962C8B-B14F-4D97-AF65-F5344CB8AC3E}">
        <p14:creationId xmlns:p14="http://schemas.microsoft.com/office/powerpoint/2010/main" val="3010012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DB813-D1FD-79F1-BD4F-E59B36CBCBD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8A40709-2D44-B72B-DFE0-6CF99AFDE17F}"/>
              </a:ext>
            </a:extLst>
          </p:cNvPr>
          <p:cNvSpPr/>
          <p:nvPr/>
        </p:nvSpPr>
        <p:spPr>
          <a:xfrm>
            <a:off x="226142" y="181897"/>
            <a:ext cx="11710219" cy="6494206"/>
          </a:xfrm>
          <a:prstGeom prst="rect">
            <a:avLst/>
          </a:prstGeom>
          <a:noFill/>
          <a:ln w="25400">
            <a:solidFill>
              <a:srgbClr val="F658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7936C23-9332-F5D7-21BF-7D82692E6083}"/>
              </a:ext>
            </a:extLst>
          </p:cNvPr>
          <p:cNvSpPr>
            <a:spLocks noGrp="1"/>
          </p:cNvSpPr>
          <p:nvPr>
            <p:ph type="title"/>
          </p:nvPr>
        </p:nvSpPr>
        <p:spPr>
          <a:xfrm>
            <a:off x="226142" y="181897"/>
            <a:ext cx="11710219" cy="834839"/>
          </a:xfrm>
          <a:noFill/>
        </p:spPr>
        <p:txBody>
          <a:bodyPr>
            <a:noAutofit/>
          </a:bodyPr>
          <a:lstStyle/>
          <a:p>
            <a:br>
              <a:rPr lang="en-US" sz="3200" b="0" i="0" u="none" strike="noStrike" baseline="0" dirty="0">
                <a:solidFill>
                  <a:srgbClr val="000000"/>
                </a:solidFill>
                <a:latin typeface="Arial" panose="020B0604020202020204" pitchFamily="34" charset="0"/>
              </a:rPr>
            </a:br>
            <a:r>
              <a:rPr lang="en-US" sz="3200" b="1" u="sng" dirty="0">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rPr>
              <a:t>Tenure and Churn Analysis: </a:t>
            </a:r>
            <a:br>
              <a:rPr lang="en-US" sz="3200" b="0" i="0" u="none" strike="noStrike" baseline="0" dirty="0">
                <a:solidFill>
                  <a:srgbClr val="000000"/>
                </a:solidFill>
                <a:latin typeface="Arial" panose="020B0604020202020204" pitchFamily="34" charset="0"/>
              </a:rPr>
            </a:br>
            <a:endParaRPr lang="en-US" sz="3200" b="1" u="sng" dirty="0">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664A2BE1-2D04-41EC-2180-5CD54A4063AB}"/>
              </a:ext>
            </a:extLst>
          </p:cNvPr>
          <p:cNvSpPr txBox="1"/>
          <p:nvPr/>
        </p:nvSpPr>
        <p:spPr>
          <a:xfrm>
            <a:off x="255640" y="918663"/>
            <a:ext cx="6326136" cy="5752922"/>
          </a:xfrm>
          <a:prstGeom prst="rect">
            <a:avLst/>
          </a:prstGeom>
          <a:noFill/>
        </p:spPr>
        <p:txBody>
          <a:bodyPr wrap="square">
            <a:spAutoFit/>
          </a:bodyPr>
          <a:lstStyle/>
          <a:p>
            <a:pPr marL="0" marR="0">
              <a:lnSpc>
                <a:spcPct val="107000"/>
              </a:lnSpc>
              <a:spcAft>
                <a:spcPts val="800"/>
              </a:spcAft>
            </a:pPr>
            <a:r>
              <a:rPr lang="en-US" sz="1600" b="1" kern="100" dirty="0">
                <a:effectLst/>
                <a:latin typeface="Arial" panose="020B0604020202020204" pitchFamily="34" charset="0"/>
                <a:ea typeface="Calibri" panose="020F0502020204030204" pitchFamily="34" charset="0"/>
                <a:cs typeface="Arial" panose="020B0604020202020204" pitchFamily="34" charset="0"/>
              </a:rPr>
              <a:t>Objective: </a:t>
            </a:r>
            <a:r>
              <a:rPr lang="en-US" sz="1600" kern="100" dirty="0">
                <a:effectLst/>
                <a:latin typeface="Arial" panose="020B0604020202020204" pitchFamily="34" charset="0"/>
                <a:ea typeface="Calibri" panose="020F0502020204030204" pitchFamily="34" charset="0"/>
                <a:cs typeface="Arial" panose="020B0604020202020204" pitchFamily="34" charset="0"/>
              </a:rPr>
              <a:t>To analyze the relationship between Tenure and churn.</a:t>
            </a:r>
            <a:r>
              <a:rPr lang="en-US" sz="1600" b="1" kern="100" dirty="0">
                <a:effectLst/>
                <a:latin typeface="Arial" panose="020B0604020202020204" pitchFamily="34" charset="0"/>
                <a:ea typeface="Calibri" panose="020F0502020204030204" pitchFamily="34" charset="0"/>
                <a:cs typeface="Arial" panose="020B0604020202020204" pitchFamily="34" charset="0"/>
              </a:rPr>
              <a:t> </a:t>
            </a:r>
          </a:p>
          <a:p>
            <a:pPr marL="0" marR="0">
              <a:lnSpc>
                <a:spcPct val="107000"/>
              </a:lnSpc>
              <a:spcAft>
                <a:spcPts val="800"/>
              </a:spcAft>
            </a:pPr>
            <a:endParaRPr lang="en-US" sz="1600" kern="1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Aft>
                <a:spcPts val="800"/>
              </a:spcAft>
            </a:pPr>
            <a:r>
              <a:rPr lang="en-US" sz="1600" b="1" kern="100" dirty="0">
                <a:effectLst/>
                <a:latin typeface="Arial" panose="020B0604020202020204" pitchFamily="34" charset="0"/>
                <a:ea typeface="Calibri" panose="020F0502020204030204" pitchFamily="34" charset="0"/>
                <a:cs typeface="Arial" panose="020B0604020202020204" pitchFamily="34" charset="0"/>
              </a:rPr>
              <a:t>Visualization: </a:t>
            </a:r>
            <a:endParaRPr lang="en-US" sz="1600" kern="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buFont typeface="Symbol" panose="05050102010706020507" pitchFamily="18" charset="2"/>
              <a:buChar char=""/>
            </a:pPr>
            <a:r>
              <a:rPr lang="en-US" sz="1600" kern="100" dirty="0">
                <a:effectLst/>
                <a:latin typeface="Arial" panose="020B0604020202020204" pitchFamily="34" charset="0"/>
                <a:ea typeface="Calibri" panose="020F0502020204030204" pitchFamily="34" charset="0"/>
                <a:cs typeface="Arial" panose="020B0604020202020204" pitchFamily="34" charset="0"/>
              </a:rPr>
              <a:t>Type: Stacked Column Chart, Fields: X-Axis: Tenure Range (e.g., 0-6 months, 6-12 months, etc.), Y-Axis: Count of </a:t>
            </a:r>
            <a:r>
              <a:rPr lang="en-US" sz="1600" kern="100" dirty="0" err="1">
                <a:effectLst/>
                <a:latin typeface="Arial" panose="020B0604020202020204" pitchFamily="34" charset="0"/>
                <a:ea typeface="Calibri" panose="020F0502020204030204" pitchFamily="34" charset="0"/>
                <a:cs typeface="Arial" panose="020B0604020202020204" pitchFamily="34" charset="0"/>
              </a:rPr>
              <a:t>CustomerID</a:t>
            </a:r>
            <a:r>
              <a:rPr lang="en-US" sz="1600" kern="100" dirty="0">
                <a:effectLst/>
                <a:latin typeface="Arial" panose="020B0604020202020204" pitchFamily="34" charset="0"/>
                <a:ea typeface="Calibri" panose="020F0502020204030204" pitchFamily="34" charset="0"/>
                <a:cs typeface="Arial" panose="020B0604020202020204" pitchFamily="34" charset="0"/>
              </a:rPr>
              <a:t>, Legend: Tenure Range, Drill Drown: Customer status - churned. </a:t>
            </a:r>
          </a:p>
          <a:p>
            <a:pPr marR="0" lvl="0">
              <a:lnSpc>
                <a:spcPct val="107000"/>
              </a:lnSpc>
            </a:pPr>
            <a:endParaRPr lang="en-US" sz="1600" kern="1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Aft>
                <a:spcPts val="800"/>
              </a:spcAft>
            </a:pPr>
            <a:r>
              <a:rPr lang="en-US" sz="1600" b="1" kern="100" dirty="0">
                <a:effectLst/>
                <a:latin typeface="Arial" panose="020B0604020202020204" pitchFamily="34" charset="0"/>
                <a:ea typeface="Calibri" panose="020F0502020204030204" pitchFamily="34" charset="0"/>
                <a:cs typeface="Arial" panose="020B0604020202020204" pitchFamily="34" charset="0"/>
              </a:rPr>
              <a:t>Findings: </a:t>
            </a:r>
            <a:endParaRPr lang="en-US" sz="1600" kern="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buFont typeface="Symbol" panose="05050102010706020507" pitchFamily="18" charset="2"/>
              <a:buChar char=""/>
            </a:pPr>
            <a:r>
              <a:rPr lang="en-US" sz="1600" kern="100" dirty="0">
                <a:effectLst/>
                <a:latin typeface="Arial" panose="020B0604020202020204" pitchFamily="34" charset="0"/>
                <a:ea typeface="Calibri" panose="020F0502020204030204" pitchFamily="34" charset="0"/>
                <a:cs typeface="Arial" panose="020B0604020202020204" pitchFamily="34" charset="0"/>
              </a:rPr>
              <a:t>Churn rate is highest during the first 6 months count of customer is 784, from this the churned rate of customers based on contract type month on month is significantly high 780 count, from that senior citizen (age above 60) i.e. – 217 count and elder people (age between 45 to 60) i.e. – 200 count churned rates are significantly high, compare to male female in senior citizen are high in count i.e. – 118, and from that unmarried women are highly churned i.e. 93 count.  </a:t>
            </a:r>
          </a:p>
          <a:p>
            <a:pPr marR="0" lvl="0">
              <a:lnSpc>
                <a:spcPct val="107000"/>
              </a:lnSpc>
            </a:pPr>
            <a:endParaRPr lang="en-US" sz="1600" kern="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Aft>
                <a:spcPts val="800"/>
              </a:spcAft>
              <a:buFont typeface="Symbol" panose="05050102010706020507" pitchFamily="18" charset="2"/>
              <a:buChar char=""/>
            </a:pPr>
            <a:r>
              <a:rPr lang="en-US" sz="1600" kern="100" dirty="0">
                <a:effectLst/>
                <a:latin typeface="Arial" panose="020B0604020202020204" pitchFamily="34" charset="0"/>
                <a:ea typeface="Calibri" panose="020F0502020204030204" pitchFamily="34" charset="0"/>
                <a:cs typeface="Arial" panose="020B0604020202020204" pitchFamily="34" charset="0"/>
              </a:rPr>
              <a:t>Customers with tenure over 60 + months show significantly lower churn rates count id 99. </a:t>
            </a:r>
          </a:p>
        </p:txBody>
      </p:sp>
      <p:pic>
        <p:nvPicPr>
          <p:cNvPr id="8" name="Picture 7">
            <a:extLst>
              <a:ext uri="{FF2B5EF4-FFF2-40B4-BE49-F238E27FC236}">
                <a16:creationId xmlns:a16="http://schemas.microsoft.com/office/drawing/2014/main" id="{332081E3-2A59-8F19-DEE7-F11ED77CD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6100" y="918662"/>
            <a:ext cx="4978933" cy="5752922"/>
          </a:xfrm>
          <a:prstGeom prst="rect">
            <a:avLst/>
          </a:prstGeom>
        </p:spPr>
      </p:pic>
    </p:spTree>
    <p:extLst>
      <p:ext uri="{BB962C8B-B14F-4D97-AF65-F5344CB8AC3E}">
        <p14:creationId xmlns:p14="http://schemas.microsoft.com/office/powerpoint/2010/main" val="3392072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F5E2A-3511-00FF-CF2A-932422C4BB9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A9E319F-A240-0FAF-5558-06B6C92CDF05}"/>
              </a:ext>
            </a:extLst>
          </p:cNvPr>
          <p:cNvSpPr/>
          <p:nvPr/>
        </p:nvSpPr>
        <p:spPr>
          <a:xfrm>
            <a:off x="226142" y="181897"/>
            <a:ext cx="11710219" cy="6494206"/>
          </a:xfrm>
          <a:prstGeom prst="rect">
            <a:avLst/>
          </a:prstGeom>
          <a:noFill/>
          <a:ln w="25400">
            <a:solidFill>
              <a:srgbClr val="F658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46404560-0936-FA78-AC0B-EE8E99894AF4}"/>
              </a:ext>
            </a:extLst>
          </p:cNvPr>
          <p:cNvSpPr>
            <a:spLocks noGrp="1"/>
          </p:cNvSpPr>
          <p:nvPr>
            <p:ph type="title"/>
          </p:nvPr>
        </p:nvSpPr>
        <p:spPr>
          <a:xfrm>
            <a:off x="226141" y="206965"/>
            <a:ext cx="11710219" cy="834839"/>
          </a:xfrm>
          <a:noFill/>
        </p:spPr>
        <p:txBody>
          <a:bodyPr>
            <a:normAutofit fontScale="90000"/>
          </a:bodyPr>
          <a:lstStyle/>
          <a:p>
            <a:br>
              <a:rPr lang="en-US" sz="3200" b="1" u="sng">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rPr>
            </a:br>
            <a:r>
              <a:rPr lang="en-US" sz="3200" b="1" u="sng">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rPr>
              <a:t>Churn Reasons and Financial Impact: </a:t>
            </a:r>
            <a:br>
              <a:rPr lang="en-US" sz="1800" b="0" i="0" u="none" strike="noStrike" baseline="0">
                <a:solidFill>
                  <a:srgbClr val="000000"/>
                </a:solidFill>
                <a:latin typeface="Arial" panose="020B0604020202020204" pitchFamily="34" charset="0"/>
              </a:rPr>
            </a:br>
            <a:br>
              <a:rPr lang="en-US" sz="3200" b="1" u="sng">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rPr>
            </a:br>
            <a:endParaRPr lang="en-US" sz="3200" b="1" u="sng" dirty="0">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110904BE-B28A-DC4E-BA13-68C05DC43C27}"/>
              </a:ext>
            </a:extLst>
          </p:cNvPr>
          <p:cNvSpPr txBox="1"/>
          <p:nvPr/>
        </p:nvSpPr>
        <p:spPr>
          <a:xfrm>
            <a:off x="255639" y="645289"/>
            <a:ext cx="7821561" cy="6201121"/>
          </a:xfrm>
          <a:prstGeom prst="rect">
            <a:avLst/>
          </a:prstGeom>
          <a:noFill/>
        </p:spPr>
        <p:txBody>
          <a:bodyPr wrap="square">
            <a:spAutoFit/>
          </a:bodyPr>
          <a:lstStyle/>
          <a:p>
            <a:pPr marL="0" marR="0">
              <a:lnSpc>
                <a:spcPct val="107000"/>
              </a:lnSpc>
              <a:spcAft>
                <a:spcPts val="800"/>
              </a:spcAft>
            </a:pPr>
            <a:endParaRPr lang="en-US" sz="1400" b="1"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500" b="1" kern="100" dirty="0">
                <a:effectLst/>
                <a:latin typeface="Arial" panose="020B0604020202020204" pitchFamily="34" charset="0"/>
                <a:ea typeface="Calibri" panose="020F0502020204030204" pitchFamily="34" charset="0"/>
                <a:cs typeface="Arial" panose="020B0604020202020204" pitchFamily="34" charset="0"/>
              </a:rPr>
              <a:t>Objective: </a:t>
            </a:r>
            <a:r>
              <a:rPr lang="en-US" sz="1500" kern="100" dirty="0">
                <a:effectLst/>
                <a:latin typeface="Arial" panose="020B0604020202020204" pitchFamily="34" charset="0"/>
                <a:ea typeface="Calibri" panose="020F0502020204030204" pitchFamily="34" charset="0"/>
                <a:cs typeface="Arial" panose="020B0604020202020204" pitchFamily="34" charset="0"/>
              </a:rPr>
              <a:t>To understand reasons for churn and their financial impact. </a:t>
            </a:r>
          </a:p>
          <a:p>
            <a:pPr marL="0" marR="0">
              <a:lnSpc>
                <a:spcPct val="107000"/>
              </a:lnSpc>
              <a:spcAft>
                <a:spcPts val="800"/>
              </a:spcAft>
            </a:pPr>
            <a:endParaRPr lang="en-US" sz="1500" kern="1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Aft>
                <a:spcPts val="800"/>
              </a:spcAft>
            </a:pPr>
            <a:endParaRPr lang="en-US" sz="1500" kern="1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Aft>
                <a:spcPts val="800"/>
              </a:spcAft>
            </a:pPr>
            <a:r>
              <a:rPr lang="en-US" sz="1500" b="1" kern="100" dirty="0">
                <a:effectLst/>
                <a:latin typeface="Arial" panose="020B0604020202020204" pitchFamily="34" charset="0"/>
                <a:ea typeface="Calibri" panose="020F0502020204030204" pitchFamily="34" charset="0"/>
                <a:cs typeface="Arial" panose="020B0604020202020204" pitchFamily="34" charset="0"/>
              </a:rPr>
              <a:t>Visualization: </a:t>
            </a:r>
            <a:endParaRPr lang="en-US" sz="1500" kern="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buFont typeface="Symbol" panose="05050102010706020507" pitchFamily="18" charset="2"/>
              <a:buChar char=""/>
            </a:pPr>
            <a:r>
              <a:rPr lang="en-US" sz="1500" kern="100" dirty="0">
                <a:effectLst/>
                <a:latin typeface="Arial" panose="020B0604020202020204" pitchFamily="34" charset="0"/>
                <a:ea typeface="Calibri" panose="020F0502020204030204" pitchFamily="34" charset="0"/>
                <a:cs typeface="Arial" panose="020B0604020202020204" pitchFamily="34" charset="0"/>
              </a:rPr>
              <a:t>Type: Horizontal Bar Chart, Fields- X-Axis: Count of </a:t>
            </a:r>
            <a:r>
              <a:rPr lang="en-US" sz="1500" kern="100" dirty="0" err="1">
                <a:effectLst/>
                <a:latin typeface="Arial" panose="020B0604020202020204" pitchFamily="34" charset="0"/>
                <a:ea typeface="Calibri" panose="020F0502020204030204" pitchFamily="34" charset="0"/>
                <a:cs typeface="Arial" panose="020B0604020202020204" pitchFamily="34" charset="0"/>
              </a:rPr>
              <a:t>CustomerID</a:t>
            </a:r>
            <a:r>
              <a:rPr lang="en-US" sz="1500" kern="100" dirty="0">
                <a:effectLst/>
                <a:latin typeface="Arial" panose="020B0604020202020204" pitchFamily="34" charset="0"/>
                <a:ea typeface="Calibri" panose="020F0502020204030204" pitchFamily="34" charset="0"/>
                <a:cs typeface="Arial" panose="020B0604020202020204" pitchFamily="34" charset="0"/>
              </a:rPr>
              <a:t>, Y-Axis: Churn Reason. </a:t>
            </a:r>
          </a:p>
          <a:p>
            <a:pPr marL="342900" marR="0" lvl="0" indent="-342900">
              <a:lnSpc>
                <a:spcPct val="107000"/>
              </a:lnSpc>
              <a:buFont typeface="Symbol" panose="05050102010706020507" pitchFamily="18" charset="2"/>
              <a:buChar char=""/>
            </a:pPr>
            <a:r>
              <a:rPr lang="en-US" sz="1500" kern="100" dirty="0">
                <a:effectLst/>
                <a:latin typeface="Arial" panose="020B0604020202020204" pitchFamily="34" charset="0"/>
                <a:ea typeface="Calibri" panose="020F0502020204030204" pitchFamily="34" charset="0"/>
                <a:cs typeface="Arial" panose="020B0604020202020204" pitchFamily="34" charset="0"/>
              </a:rPr>
              <a:t>Type: Clustered Column Chart. Fields - X-Axis: Churn Reason, Y-Axis: Total Charges.</a:t>
            </a:r>
          </a:p>
          <a:p>
            <a:pPr marL="342900" marR="0" lvl="0" indent="-342900">
              <a:lnSpc>
                <a:spcPct val="107000"/>
              </a:lnSpc>
              <a:buFont typeface="Symbol" panose="05050102010706020507" pitchFamily="18" charset="2"/>
              <a:buChar char=""/>
            </a:pPr>
            <a:endParaRPr lang="en-US" sz="1500" kern="100" dirty="0">
              <a:latin typeface="Arial" panose="020B0604020202020204" pitchFamily="34" charset="0"/>
              <a:ea typeface="Calibri" panose="020F0502020204030204" pitchFamily="34" charset="0"/>
              <a:cs typeface="Arial" panose="020B0604020202020204" pitchFamily="34" charset="0"/>
            </a:endParaRPr>
          </a:p>
          <a:p>
            <a:pPr marR="0" lvl="0">
              <a:lnSpc>
                <a:spcPct val="107000"/>
              </a:lnSpc>
            </a:pPr>
            <a:endParaRPr lang="en-US" sz="1500" kern="100" dirty="0">
              <a:latin typeface="Arial" panose="020B0604020202020204" pitchFamily="34" charset="0"/>
              <a:ea typeface="Calibri" panose="020F0502020204030204" pitchFamily="34" charset="0"/>
              <a:cs typeface="Arial" panose="020B0604020202020204" pitchFamily="34" charset="0"/>
            </a:endParaRPr>
          </a:p>
          <a:p>
            <a:pPr marR="0" lvl="0">
              <a:lnSpc>
                <a:spcPct val="107000"/>
              </a:lnSpc>
            </a:pPr>
            <a:r>
              <a:rPr lang="en-US" sz="1500" kern="100" dirty="0">
                <a:effectLst/>
                <a:latin typeface="Arial" panose="020B0604020202020204" pitchFamily="34" charset="0"/>
                <a:ea typeface="Calibri" panose="020F0502020204030204" pitchFamily="34" charset="0"/>
                <a:cs typeface="Arial" panose="020B0604020202020204" pitchFamily="34" charset="0"/>
              </a:rPr>
              <a:t> </a:t>
            </a:r>
          </a:p>
          <a:p>
            <a:pPr marL="0" marR="0">
              <a:lnSpc>
                <a:spcPct val="107000"/>
              </a:lnSpc>
              <a:spcAft>
                <a:spcPts val="800"/>
              </a:spcAft>
            </a:pPr>
            <a:r>
              <a:rPr lang="en-US" sz="1500" b="1" kern="100" dirty="0">
                <a:effectLst/>
                <a:latin typeface="Arial" panose="020B0604020202020204" pitchFamily="34" charset="0"/>
                <a:ea typeface="Calibri" panose="020F0502020204030204" pitchFamily="34" charset="0"/>
                <a:cs typeface="Arial" panose="020B0604020202020204" pitchFamily="34" charset="0"/>
              </a:rPr>
              <a:t>Findings: </a:t>
            </a:r>
            <a:endParaRPr lang="en-US" sz="1500" kern="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buFont typeface="Symbol" panose="05050102010706020507" pitchFamily="18" charset="2"/>
              <a:buChar char=""/>
            </a:pPr>
            <a:r>
              <a:rPr lang="en-US" sz="1500" kern="100" dirty="0">
                <a:effectLst/>
                <a:latin typeface="Arial" panose="020B0604020202020204" pitchFamily="34" charset="0"/>
                <a:ea typeface="Calibri" panose="020F0502020204030204" pitchFamily="34" charset="0"/>
                <a:cs typeface="Arial" panose="020B0604020202020204" pitchFamily="34" charset="0"/>
              </a:rPr>
              <a:t>Among the 20 reasons the top three major churn reasons are competitors provides better device are 313 counts, competitors provide better pricing are 311 counts and customer because of attitude of support person are 220 count a total count of 844 Customers i.e. 45.15% among the total 1869 churned customers. Among this whereas female customers counts are of 427 and male customer counts are of 417. </a:t>
            </a:r>
          </a:p>
          <a:p>
            <a:pPr marR="0" lvl="0">
              <a:lnSpc>
                <a:spcPct val="107000"/>
              </a:lnSpc>
            </a:pPr>
            <a:r>
              <a:rPr lang="en-US" sz="1500" kern="100" dirty="0">
                <a:effectLst/>
                <a:latin typeface="Arial" panose="020B0604020202020204" pitchFamily="34" charset="0"/>
                <a:ea typeface="Calibri" panose="020F0502020204030204" pitchFamily="34" charset="0"/>
                <a:cs typeface="Arial" panose="020B0604020202020204" pitchFamily="34" charset="0"/>
              </a:rPr>
              <a:t> </a:t>
            </a:r>
          </a:p>
          <a:p>
            <a:pPr marL="342900" marR="0" lvl="0" indent="-342900">
              <a:lnSpc>
                <a:spcPct val="107000"/>
              </a:lnSpc>
              <a:spcAft>
                <a:spcPts val="800"/>
              </a:spcAft>
              <a:buFont typeface="Symbol" panose="05050102010706020507" pitchFamily="18" charset="2"/>
              <a:buChar char=""/>
            </a:pPr>
            <a:r>
              <a:rPr lang="en-US" sz="1500" kern="100" dirty="0">
                <a:effectLst/>
                <a:latin typeface="Arial" panose="020B0604020202020204" pitchFamily="34" charset="0"/>
                <a:ea typeface="Calibri" panose="020F0502020204030204" pitchFamily="34" charset="0"/>
                <a:cs typeface="Arial" panose="020B0604020202020204" pitchFamily="34" charset="0"/>
              </a:rPr>
              <a:t>The highest revenue loss has also occurred due to the same 3 reasons only i.e. competitors provide better device ($451,400.30), competitors provide better pricing ($450,809.60) and attitude of support person ($310,508.35). </a:t>
            </a:r>
          </a:p>
          <a:p>
            <a:pPr marL="0" marR="0">
              <a:lnSpc>
                <a:spcPct val="107000"/>
              </a:lnSpc>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9" name="Picture 8">
            <a:extLst>
              <a:ext uri="{FF2B5EF4-FFF2-40B4-BE49-F238E27FC236}">
                <a16:creationId xmlns:a16="http://schemas.microsoft.com/office/drawing/2014/main" id="{05C8374E-886E-EDA9-FC16-7E72184A2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0370" y="759589"/>
            <a:ext cx="3436620" cy="3450461"/>
          </a:xfrm>
          <a:prstGeom prst="rect">
            <a:avLst/>
          </a:prstGeom>
        </p:spPr>
      </p:pic>
      <p:pic>
        <p:nvPicPr>
          <p:cNvPr id="12" name="Picture 11">
            <a:extLst>
              <a:ext uri="{FF2B5EF4-FFF2-40B4-BE49-F238E27FC236}">
                <a16:creationId xmlns:a16="http://schemas.microsoft.com/office/drawing/2014/main" id="{9668A7AE-DFD6-9F83-4006-A53FF45DB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8455" y="4317263"/>
            <a:ext cx="3600450" cy="2310765"/>
          </a:xfrm>
          <a:prstGeom prst="rect">
            <a:avLst/>
          </a:prstGeom>
        </p:spPr>
      </p:pic>
    </p:spTree>
    <p:extLst>
      <p:ext uri="{BB962C8B-B14F-4D97-AF65-F5344CB8AC3E}">
        <p14:creationId xmlns:p14="http://schemas.microsoft.com/office/powerpoint/2010/main" val="3596398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A92C7-51BF-C5C1-4A70-8B9C8768106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B41CA49-C7AE-08B9-4CE1-5F03C9E17EE6}"/>
              </a:ext>
            </a:extLst>
          </p:cNvPr>
          <p:cNvSpPr/>
          <p:nvPr/>
        </p:nvSpPr>
        <p:spPr>
          <a:xfrm>
            <a:off x="226142" y="181897"/>
            <a:ext cx="11710219" cy="6494206"/>
          </a:xfrm>
          <a:prstGeom prst="rect">
            <a:avLst/>
          </a:prstGeom>
          <a:noFill/>
          <a:ln w="25400">
            <a:solidFill>
              <a:srgbClr val="F658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15BAD95-7FA3-91CD-E435-97BE7EF4D4A5}"/>
              </a:ext>
            </a:extLst>
          </p:cNvPr>
          <p:cNvSpPr txBox="1"/>
          <p:nvPr/>
        </p:nvSpPr>
        <p:spPr>
          <a:xfrm>
            <a:off x="255639" y="181897"/>
            <a:ext cx="11739716" cy="615553"/>
          </a:xfrm>
          <a:prstGeom prst="rect">
            <a:avLst/>
          </a:prstGeom>
          <a:noFill/>
        </p:spPr>
        <p:txBody>
          <a:bodyPr wrap="square">
            <a:spAutoFit/>
          </a:bodyPr>
          <a:lstStyle/>
          <a:p>
            <a:pPr algn="l"/>
            <a:r>
              <a:rPr lang="en-US" sz="3400" b="1" u="sng" dirty="0">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rPr>
              <a:t>Impact of Online and Streaming Services on Churn: </a:t>
            </a:r>
          </a:p>
        </p:txBody>
      </p:sp>
      <p:sp>
        <p:nvSpPr>
          <p:cNvPr id="4" name="TextBox 3">
            <a:extLst>
              <a:ext uri="{FF2B5EF4-FFF2-40B4-BE49-F238E27FC236}">
                <a16:creationId xmlns:a16="http://schemas.microsoft.com/office/drawing/2014/main" id="{F4E2D0FE-63AE-BA6C-10D4-F2AB0132B9AC}"/>
              </a:ext>
            </a:extLst>
          </p:cNvPr>
          <p:cNvSpPr txBox="1"/>
          <p:nvPr/>
        </p:nvSpPr>
        <p:spPr>
          <a:xfrm>
            <a:off x="226141" y="884265"/>
            <a:ext cx="6117509" cy="5732338"/>
          </a:xfrm>
          <a:prstGeom prst="rect">
            <a:avLst/>
          </a:prstGeom>
          <a:noFill/>
        </p:spPr>
        <p:txBody>
          <a:bodyPr wrap="square">
            <a:spAutoFit/>
          </a:bodyPr>
          <a:lstStyle/>
          <a:p>
            <a:pPr marL="0" marR="0">
              <a:lnSpc>
                <a:spcPct val="107000"/>
              </a:lnSpc>
              <a:spcAft>
                <a:spcPts val="800"/>
              </a:spcAft>
            </a:pPr>
            <a:endParaRPr lang="en-US" sz="1500" b="1" kern="1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Aft>
                <a:spcPts val="800"/>
              </a:spcAft>
            </a:pPr>
            <a:r>
              <a:rPr lang="en-US" sz="1500" b="1" kern="100" dirty="0">
                <a:effectLst/>
                <a:latin typeface="Arial" panose="020B0604020202020204" pitchFamily="34" charset="0"/>
                <a:ea typeface="Calibri" panose="020F0502020204030204" pitchFamily="34" charset="0"/>
                <a:cs typeface="Arial" panose="020B0604020202020204" pitchFamily="34" charset="0"/>
              </a:rPr>
              <a:t>Objective: </a:t>
            </a:r>
            <a:r>
              <a:rPr lang="en-US" sz="1500" kern="100" dirty="0">
                <a:effectLst/>
                <a:latin typeface="Arial" panose="020B0604020202020204" pitchFamily="34" charset="0"/>
                <a:ea typeface="Calibri" panose="020F0502020204030204" pitchFamily="34" charset="0"/>
                <a:cs typeface="Arial" panose="020B0604020202020204" pitchFamily="34" charset="0"/>
              </a:rPr>
              <a:t>To analyze the impact of services on churn</a:t>
            </a:r>
            <a:r>
              <a:rPr lang="en-US" sz="1500" b="1" kern="100" dirty="0">
                <a:effectLst/>
                <a:latin typeface="Arial" panose="020B0604020202020204" pitchFamily="34" charset="0"/>
                <a:ea typeface="Calibri" panose="020F0502020204030204" pitchFamily="34" charset="0"/>
                <a:cs typeface="Arial" panose="020B0604020202020204" pitchFamily="34" charset="0"/>
              </a:rPr>
              <a:t>. </a:t>
            </a:r>
          </a:p>
          <a:p>
            <a:pPr marL="0" marR="0">
              <a:lnSpc>
                <a:spcPct val="107000"/>
              </a:lnSpc>
              <a:spcAft>
                <a:spcPts val="800"/>
              </a:spcAft>
            </a:pPr>
            <a:endParaRPr lang="en-US" sz="1500" kern="1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Aft>
                <a:spcPts val="800"/>
              </a:spcAft>
            </a:pPr>
            <a:r>
              <a:rPr lang="en-US" sz="1500" b="1" kern="100" dirty="0">
                <a:effectLst/>
                <a:latin typeface="Arial" panose="020B0604020202020204" pitchFamily="34" charset="0"/>
                <a:ea typeface="Calibri" panose="020F0502020204030204" pitchFamily="34" charset="0"/>
                <a:cs typeface="Arial" panose="020B0604020202020204" pitchFamily="34" charset="0"/>
              </a:rPr>
              <a:t>Visualization: </a:t>
            </a:r>
            <a:endParaRPr lang="en-US" sz="1500" kern="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buFont typeface="Symbol" panose="05050102010706020507" pitchFamily="18" charset="2"/>
              <a:buChar char=""/>
            </a:pPr>
            <a:r>
              <a:rPr lang="en-US" sz="1500" kern="100" dirty="0">
                <a:effectLst/>
                <a:latin typeface="Arial" panose="020B0604020202020204" pitchFamily="34" charset="0"/>
                <a:ea typeface="Calibri" panose="020F0502020204030204" pitchFamily="34" charset="0"/>
                <a:cs typeface="Arial" panose="020B0604020202020204" pitchFamily="34" charset="0"/>
              </a:rPr>
              <a:t>Type: Cluster Bar Chart, Fields: Y-Axis: Services (e.g., Streaming TV, Streaming Movies, Streaming Music Online Backup, Online Security and Premium Tech Support), Y-Axis: Percentage of </a:t>
            </a:r>
            <a:r>
              <a:rPr lang="en-US" sz="1500" kern="100" dirty="0" err="1">
                <a:effectLst/>
                <a:latin typeface="Arial" panose="020B0604020202020204" pitchFamily="34" charset="0"/>
                <a:ea typeface="Calibri" panose="020F0502020204030204" pitchFamily="34" charset="0"/>
                <a:cs typeface="Arial" panose="020B0604020202020204" pitchFamily="34" charset="0"/>
              </a:rPr>
              <a:t>CustomerID</a:t>
            </a:r>
            <a:r>
              <a:rPr lang="en-US" sz="1500" kern="100" dirty="0">
                <a:effectLst/>
                <a:latin typeface="Arial" panose="020B0604020202020204" pitchFamily="34" charset="0"/>
                <a:ea typeface="Calibri" panose="020F0502020204030204" pitchFamily="34" charset="0"/>
                <a:cs typeface="Arial" panose="020B0604020202020204" pitchFamily="34" charset="0"/>
              </a:rPr>
              <a:t>.</a:t>
            </a:r>
            <a:r>
              <a:rPr lang="en-US" sz="1500" b="1" kern="100" dirty="0">
                <a:effectLst/>
                <a:latin typeface="Arial" panose="020B0604020202020204" pitchFamily="34" charset="0"/>
                <a:ea typeface="Calibri" panose="020F0502020204030204" pitchFamily="34" charset="0"/>
                <a:cs typeface="Arial" panose="020B0604020202020204" pitchFamily="34" charset="0"/>
              </a:rPr>
              <a:t> </a:t>
            </a:r>
            <a:endParaRPr lang="en-US" sz="1500" kern="1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Aft>
                <a:spcPts val="800"/>
              </a:spcAft>
            </a:pPr>
            <a:r>
              <a:rPr lang="en-US" sz="1500" kern="100" dirty="0">
                <a:effectLst/>
                <a:latin typeface="Arial" panose="020B0604020202020204" pitchFamily="34" charset="0"/>
                <a:ea typeface="Calibri" panose="020F0502020204030204" pitchFamily="34" charset="0"/>
                <a:cs typeface="Arial" panose="020B0604020202020204" pitchFamily="34" charset="0"/>
              </a:rPr>
              <a:t> </a:t>
            </a:r>
          </a:p>
          <a:p>
            <a:pPr marL="0" marR="0">
              <a:lnSpc>
                <a:spcPct val="107000"/>
              </a:lnSpc>
              <a:spcAft>
                <a:spcPts val="800"/>
              </a:spcAft>
            </a:pPr>
            <a:endParaRPr lang="en-US" sz="1500" kern="1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Aft>
                <a:spcPts val="800"/>
              </a:spcAft>
            </a:pPr>
            <a:r>
              <a:rPr lang="en-US" sz="1500" b="1" kern="100" dirty="0">
                <a:effectLst/>
                <a:latin typeface="Arial" panose="020B0604020202020204" pitchFamily="34" charset="0"/>
                <a:ea typeface="Calibri" panose="020F0502020204030204" pitchFamily="34" charset="0"/>
                <a:cs typeface="Arial" panose="020B0604020202020204" pitchFamily="34" charset="0"/>
              </a:rPr>
              <a:t>Findings: </a:t>
            </a:r>
            <a:endParaRPr lang="en-US" sz="1500" kern="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buFont typeface="Symbol" panose="05050102010706020507" pitchFamily="18" charset="2"/>
              <a:buChar char=""/>
            </a:pPr>
            <a:r>
              <a:rPr lang="en-US" sz="1500" kern="100" dirty="0">
                <a:effectLst/>
                <a:latin typeface="Arial" panose="020B0604020202020204" pitchFamily="34" charset="0"/>
                <a:ea typeface="Calibri" panose="020F0502020204030204" pitchFamily="34" charset="0"/>
                <a:cs typeface="Arial" panose="020B0604020202020204" pitchFamily="34" charset="0"/>
              </a:rPr>
              <a:t>Among the Churned customers near to 20.22% of customers (i.e.378 customers) didn’t prefer any type of online service and streaming service. 9.31% customers (i.e. 174 customers) among the churned customers prefer only the streaming service. </a:t>
            </a:r>
          </a:p>
          <a:p>
            <a:pPr marR="0" lvl="0">
              <a:lnSpc>
                <a:spcPct val="107000"/>
              </a:lnSpc>
            </a:pPr>
            <a:endParaRPr lang="en-US" sz="1500" kern="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buFont typeface="Symbol" panose="05050102010706020507" pitchFamily="18" charset="2"/>
              <a:buChar char=""/>
            </a:pPr>
            <a:r>
              <a:rPr lang="en-US" sz="1500" kern="100" dirty="0">
                <a:effectLst/>
                <a:latin typeface="Arial" panose="020B0604020202020204" pitchFamily="34" charset="0"/>
                <a:ea typeface="Calibri" panose="020F0502020204030204" pitchFamily="34" charset="0"/>
                <a:cs typeface="Arial" panose="020B0604020202020204" pitchFamily="34" charset="0"/>
              </a:rPr>
              <a:t>Among all the churned customers only 1.61% of customers (i.e. 30 customers) prefer 2 service from online services and all 3 from streaming services. </a:t>
            </a:r>
          </a:p>
          <a:p>
            <a:pPr marL="457200" marR="0">
              <a:lnSpc>
                <a:spcPct val="107000"/>
              </a:lnSpc>
              <a:spcAft>
                <a:spcPts val="800"/>
              </a:spcAft>
            </a:pPr>
            <a:r>
              <a:rPr lang="en-US" sz="1500" kern="100" dirty="0">
                <a:effectLst/>
                <a:latin typeface="Arial" panose="020B0604020202020204" pitchFamily="34" charset="0"/>
                <a:ea typeface="Calibri" panose="020F050202020403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49D947B6-8453-1ECE-CFA8-B292D0C43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475" y="797450"/>
            <a:ext cx="5468885" cy="5819153"/>
          </a:xfrm>
          <a:prstGeom prst="rect">
            <a:avLst/>
          </a:prstGeom>
        </p:spPr>
      </p:pic>
    </p:spTree>
    <p:extLst>
      <p:ext uri="{BB962C8B-B14F-4D97-AF65-F5344CB8AC3E}">
        <p14:creationId xmlns:p14="http://schemas.microsoft.com/office/powerpoint/2010/main" val="518058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EB410-9CBB-18B4-3642-E6C4D287BDD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BB0F381-4C8A-4233-C336-FC46D5EDC7FF}"/>
              </a:ext>
            </a:extLst>
          </p:cNvPr>
          <p:cNvSpPr/>
          <p:nvPr/>
        </p:nvSpPr>
        <p:spPr>
          <a:xfrm>
            <a:off x="226142" y="181897"/>
            <a:ext cx="11710219" cy="6494206"/>
          </a:xfrm>
          <a:prstGeom prst="rect">
            <a:avLst/>
          </a:prstGeom>
          <a:noFill/>
          <a:ln w="25400">
            <a:solidFill>
              <a:srgbClr val="F658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FAF8D1D-BF41-DC1C-C662-D5B26403F2FC}"/>
              </a:ext>
            </a:extLst>
          </p:cNvPr>
          <p:cNvSpPr>
            <a:spLocks noGrp="1"/>
          </p:cNvSpPr>
          <p:nvPr>
            <p:ph type="title"/>
          </p:nvPr>
        </p:nvSpPr>
        <p:spPr>
          <a:xfrm>
            <a:off x="226142" y="192057"/>
            <a:ext cx="11710219" cy="834839"/>
          </a:xfrm>
          <a:noFill/>
        </p:spPr>
        <p:txBody>
          <a:bodyPr>
            <a:normAutofit fontScale="90000"/>
          </a:bodyPr>
          <a:lstStyle/>
          <a:p>
            <a:br>
              <a:rPr lang="en-US" sz="1800" b="0" i="0" u="none" strike="noStrike" baseline="0" dirty="0">
                <a:solidFill>
                  <a:srgbClr val="000000"/>
                </a:solidFill>
                <a:latin typeface="Arial" panose="020B0604020202020204" pitchFamily="34" charset="0"/>
              </a:rPr>
            </a:br>
            <a:r>
              <a:rPr lang="en-US" sz="3200" b="1" u="sng" dirty="0">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rPr>
              <a:t>Geographical Mapping of Customer Status</a:t>
            </a:r>
            <a:br>
              <a:rPr lang="en-US" sz="3200" b="1" u="sng" dirty="0">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rPr>
            </a:br>
            <a:endParaRPr lang="en-US" sz="3200" b="1" u="sng" dirty="0">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73B7873C-F090-223E-DE52-A07A16516588}"/>
              </a:ext>
            </a:extLst>
          </p:cNvPr>
          <p:cNvSpPr txBox="1"/>
          <p:nvPr/>
        </p:nvSpPr>
        <p:spPr>
          <a:xfrm>
            <a:off x="255640" y="963529"/>
            <a:ext cx="5687960" cy="5431167"/>
          </a:xfrm>
          <a:prstGeom prst="rect">
            <a:avLst/>
          </a:prstGeom>
          <a:noFill/>
        </p:spPr>
        <p:txBody>
          <a:bodyPr wrap="square">
            <a:spAutoFit/>
          </a:bodyPr>
          <a:lstStyle/>
          <a:p>
            <a:pPr marL="0" marR="0">
              <a:lnSpc>
                <a:spcPct val="107000"/>
              </a:lnSpc>
              <a:spcAft>
                <a:spcPts val="800"/>
              </a:spcAft>
            </a:pPr>
            <a:r>
              <a:rPr lang="en-US" sz="1600" b="1" kern="100" dirty="0">
                <a:effectLst/>
                <a:latin typeface="Arial" panose="020B0604020202020204" pitchFamily="34" charset="0"/>
                <a:ea typeface="Calibri" panose="020F0502020204030204" pitchFamily="34" charset="0"/>
                <a:cs typeface="Arial" panose="020B0604020202020204" pitchFamily="34" charset="0"/>
              </a:rPr>
              <a:t>Objective: </a:t>
            </a:r>
            <a:endParaRPr lang="en-US" sz="1600" kern="1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Aft>
                <a:spcPts val="800"/>
              </a:spcAft>
            </a:pPr>
            <a:r>
              <a:rPr lang="en-US" sz="1600" kern="100" dirty="0">
                <a:effectLst/>
                <a:latin typeface="Arial" panose="020B0604020202020204" pitchFamily="34" charset="0"/>
                <a:ea typeface="Calibri" panose="020F0502020204030204" pitchFamily="34" charset="0"/>
                <a:cs typeface="Arial" panose="020B0604020202020204" pitchFamily="34" charset="0"/>
              </a:rPr>
              <a:t>Visualize the distribution of customer status (e.g., Churned, Stayed, Joined) across different geographical locations. </a:t>
            </a:r>
          </a:p>
          <a:p>
            <a:pPr marL="0" marR="0">
              <a:lnSpc>
                <a:spcPct val="107000"/>
              </a:lnSpc>
              <a:spcAft>
                <a:spcPts val="800"/>
              </a:spcAft>
            </a:pPr>
            <a:endParaRPr lang="en-US" sz="1600" kern="1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Aft>
                <a:spcPts val="800"/>
              </a:spcAft>
            </a:pPr>
            <a:r>
              <a:rPr lang="en-US" sz="1600" b="1" kern="100" dirty="0">
                <a:effectLst/>
                <a:latin typeface="Arial" panose="020B0604020202020204" pitchFamily="34" charset="0"/>
                <a:ea typeface="Calibri" panose="020F0502020204030204" pitchFamily="34" charset="0"/>
                <a:cs typeface="Arial" panose="020B0604020202020204" pitchFamily="34" charset="0"/>
              </a:rPr>
              <a:t>Visualization: </a:t>
            </a:r>
            <a:endParaRPr lang="en-US" sz="1600" kern="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buFont typeface="Symbol" panose="05050102010706020507" pitchFamily="18" charset="2"/>
              <a:buChar char=""/>
            </a:pPr>
            <a:r>
              <a:rPr lang="en-US" sz="1600" kern="100" dirty="0">
                <a:effectLst/>
                <a:latin typeface="Arial" panose="020B0604020202020204" pitchFamily="34" charset="0"/>
                <a:ea typeface="Calibri" panose="020F0502020204030204" pitchFamily="34" charset="0"/>
                <a:cs typeface="Arial" panose="020B0604020202020204" pitchFamily="34" charset="0"/>
              </a:rPr>
              <a:t>Type: Map Chart, Fields: Location: City &amp; </a:t>
            </a:r>
            <a:r>
              <a:rPr lang="en-US" sz="1600" kern="100" dirty="0" err="1">
                <a:effectLst/>
                <a:latin typeface="Arial" panose="020B0604020202020204" pitchFamily="34" charset="0"/>
                <a:ea typeface="Calibri" panose="020F0502020204030204" pitchFamily="34" charset="0"/>
                <a:cs typeface="Arial" panose="020B0604020202020204" pitchFamily="34" charset="0"/>
              </a:rPr>
              <a:t>Zip_Code</a:t>
            </a:r>
            <a:r>
              <a:rPr lang="en-US" sz="1600" kern="100" dirty="0">
                <a:effectLst/>
                <a:latin typeface="Arial" panose="020B0604020202020204" pitchFamily="34" charset="0"/>
                <a:ea typeface="Calibri" panose="020F0502020204030204" pitchFamily="34" charset="0"/>
                <a:cs typeface="Arial" panose="020B0604020202020204" pitchFamily="34" charset="0"/>
              </a:rPr>
              <a:t> for more granular data, Legend: </a:t>
            </a:r>
            <a:r>
              <a:rPr lang="en-US" sz="1600" kern="100" dirty="0" err="1">
                <a:effectLst/>
                <a:latin typeface="Arial" panose="020B0604020202020204" pitchFamily="34" charset="0"/>
                <a:ea typeface="Calibri" panose="020F0502020204030204" pitchFamily="34" charset="0"/>
                <a:cs typeface="Arial" panose="020B0604020202020204" pitchFamily="34" charset="0"/>
              </a:rPr>
              <a:t>Customer_Status</a:t>
            </a:r>
            <a:r>
              <a:rPr lang="en-US" sz="1600" kern="100" dirty="0">
                <a:effectLst/>
                <a:latin typeface="Arial" panose="020B0604020202020204" pitchFamily="34" charset="0"/>
                <a:ea typeface="Calibri" panose="020F0502020204030204" pitchFamily="34" charset="0"/>
                <a:cs typeface="Arial" panose="020B0604020202020204" pitchFamily="34" charset="0"/>
              </a:rPr>
              <a:t>, Size: </a:t>
            </a:r>
            <a:r>
              <a:rPr lang="en-US" sz="1600" kern="100" dirty="0" err="1">
                <a:effectLst/>
                <a:latin typeface="Arial" panose="020B0604020202020204" pitchFamily="34" charset="0"/>
                <a:ea typeface="Calibri" panose="020F0502020204030204" pitchFamily="34" charset="0"/>
                <a:cs typeface="Arial" panose="020B0604020202020204" pitchFamily="34" charset="0"/>
              </a:rPr>
              <a:t>Customer_ID</a:t>
            </a:r>
            <a:r>
              <a:rPr lang="en-US" sz="1600" kern="100" dirty="0">
                <a:effectLst/>
                <a:latin typeface="Arial" panose="020B0604020202020204" pitchFamily="34" charset="0"/>
                <a:ea typeface="Calibri" panose="020F0502020204030204" pitchFamily="34" charset="0"/>
                <a:cs typeface="Arial" panose="020B0604020202020204" pitchFamily="34" charset="0"/>
              </a:rPr>
              <a:t> (Count). </a:t>
            </a:r>
          </a:p>
          <a:p>
            <a:pPr marL="342900" marR="0" lvl="0" indent="-342900">
              <a:lnSpc>
                <a:spcPct val="107000"/>
              </a:lnSpc>
              <a:buFont typeface="Symbol" panose="05050102010706020507" pitchFamily="18" charset="2"/>
              <a:buChar char=""/>
            </a:pPr>
            <a:r>
              <a:rPr lang="en-US" sz="1600" kern="100" dirty="0">
                <a:effectLst/>
                <a:latin typeface="Arial" panose="020B0604020202020204" pitchFamily="34" charset="0"/>
                <a:ea typeface="Calibri" panose="020F0502020204030204" pitchFamily="34" charset="0"/>
                <a:cs typeface="Arial" panose="020B0604020202020204" pitchFamily="34" charset="0"/>
              </a:rPr>
              <a:t>Type: Table, Fields: Columns – City, Customer status and Count of Customer. </a:t>
            </a:r>
          </a:p>
          <a:p>
            <a:pPr marL="0" marR="0">
              <a:lnSpc>
                <a:spcPct val="107000"/>
              </a:lnSpc>
              <a:spcAft>
                <a:spcPts val="800"/>
              </a:spcAft>
            </a:pPr>
            <a:r>
              <a:rPr lang="en-US" sz="1600" kern="100" dirty="0">
                <a:effectLst/>
                <a:latin typeface="Arial" panose="020B0604020202020204" pitchFamily="34" charset="0"/>
                <a:ea typeface="Calibri" panose="020F0502020204030204" pitchFamily="34" charset="0"/>
                <a:cs typeface="Arial" panose="020B0604020202020204" pitchFamily="34" charset="0"/>
              </a:rPr>
              <a:t> </a:t>
            </a:r>
          </a:p>
          <a:p>
            <a:pPr marL="0" marR="0">
              <a:lnSpc>
                <a:spcPct val="107000"/>
              </a:lnSpc>
              <a:spcAft>
                <a:spcPts val="800"/>
              </a:spcAft>
            </a:pPr>
            <a:r>
              <a:rPr lang="en-US" sz="1600" b="1" kern="100" dirty="0">
                <a:effectLst/>
                <a:latin typeface="Arial" panose="020B0604020202020204" pitchFamily="34" charset="0"/>
                <a:ea typeface="Calibri" panose="020F0502020204030204" pitchFamily="34" charset="0"/>
                <a:cs typeface="Arial" panose="020B0604020202020204" pitchFamily="34" charset="0"/>
              </a:rPr>
              <a:t>Findings: </a:t>
            </a:r>
            <a:endParaRPr lang="en-US" sz="1600" kern="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buFont typeface="Symbol" panose="05050102010706020507" pitchFamily="18" charset="2"/>
              <a:buChar char=""/>
            </a:pPr>
            <a:r>
              <a:rPr lang="en-US" sz="1600" kern="100" dirty="0">
                <a:effectLst/>
                <a:latin typeface="Arial" panose="020B0604020202020204" pitchFamily="34" charset="0"/>
                <a:ea typeface="Calibri" panose="020F0502020204030204" pitchFamily="34" charset="0"/>
                <a:cs typeface="Arial" panose="020B0604020202020204" pitchFamily="34" charset="0"/>
              </a:rPr>
              <a:t>San Diego shows higher concentration of churned customers i.e. – 185 customers, indicating specific regional issues. </a:t>
            </a:r>
          </a:p>
          <a:p>
            <a:pPr marR="0" lvl="0">
              <a:lnSpc>
                <a:spcPct val="107000"/>
              </a:lnSpc>
            </a:pPr>
            <a:endParaRPr lang="en-US" sz="1600" kern="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Aft>
                <a:spcPts val="800"/>
              </a:spcAft>
              <a:buFont typeface="Symbol" panose="05050102010706020507" pitchFamily="18" charset="2"/>
              <a:buChar char=""/>
            </a:pPr>
            <a:r>
              <a:rPr lang="en-US" sz="1600" kern="100" dirty="0">
                <a:effectLst/>
                <a:latin typeface="Arial" panose="020B0604020202020204" pitchFamily="34" charset="0"/>
                <a:ea typeface="Calibri" panose="020F0502020204030204" pitchFamily="34" charset="0"/>
                <a:cs typeface="Arial" panose="020B0604020202020204" pitchFamily="34" charset="0"/>
              </a:rPr>
              <a:t>Los Angles shows higher rate of customers staying with the service </a:t>
            </a:r>
            <a:r>
              <a:rPr lang="en-US" sz="1600" b="1" kern="100" dirty="0">
                <a:effectLst/>
                <a:latin typeface="Arial" panose="020B0604020202020204" pitchFamily="34" charset="0"/>
                <a:ea typeface="Calibri" panose="020F0502020204030204" pitchFamily="34" charset="0"/>
                <a:cs typeface="Arial" panose="020B0604020202020204" pitchFamily="34" charset="0"/>
              </a:rPr>
              <a:t>i.e. – 197 customers. </a:t>
            </a:r>
            <a:endParaRPr lang="en-US" sz="1600" kern="1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6809E40-44AE-CDFB-02D6-B8A6F8F44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3098" y="822825"/>
            <a:ext cx="5895975" cy="5843118"/>
          </a:xfrm>
          <a:prstGeom prst="rect">
            <a:avLst/>
          </a:prstGeom>
        </p:spPr>
      </p:pic>
    </p:spTree>
    <p:extLst>
      <p:ext uri="{BB962C8B-B14F-4D97-AF65-F5344CB8AC3E}">
        <p14:creationId xmlns:p14="http://schemas.microsoft.com/office/powerpoint/2010/main" val="678188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F6BE3-4722-8116-7E53-111C17093C5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6984D0D-FA3E-81E0-0407-3913817B4713}"/>
              </a:ext>
            </a:extLst>
          </p:cNvPr>
          <p:cNvSpPr/>
          <p:nvPr/>
        </p:nvSpPr>
        <p:spPr>
          <a:xfrm>
            <a:off x="226142" y="181897"/>
            <a:ext cx="11710219" cy="6494206"/>
          </a:xfrm>
          <a:prstGeom prst="rect">
            <a:avLst/>
          </a:prstGeom>
          <a:noFill/>
          <a:ln w="25400">
            <a:solidFill>
              <a:srgbClr val="F658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7328AC8-E7FC-7946-5735-CBDA33FC137B}"/>
              </a:ext>
            </a:extLst>
          </p:cNvPr>
          <p:cNvSpPr>
            <a:spLocks noGrp="1"/>
          </p:cNvSpPr>
          <p:nvPr>
            <p:ph type="title"/>
          </p:nvPr>
        </p:nvSpPr>
        <p:spPr>
          <a:xfrm>
            <a:off x="255640" y="201234"/>
            <a:ext cx="11710218" cy="867702"/>
          </a:xfrm>
          <a:noFill/>
        </p:spPr>
        <p:txBody>
          <a:bodyPr>
            <a:normAutofit fontScale="90000"/>
          </a:bodyPr>
          <a:lstStyle/>
          <a:p>
            <a:br>
              <a:rPr lang="en-US" sz="1800" b="0" i="0" u="none" strike="noStrike" baseline="0" dirty="0">
                <a:solidFill>
                  <a:srgbClr val="000000"/>
                </a:solidFill>
                <a:latin typeface="Arial" panose="020B0604020202020204" pitchFamily="34" charset="0"/>
              </a:rPr>
            </a:br>
            <a:r>
              <a:rPr lang="en-US" sz="3200" b="1" u="sng" dirty="0">
                <a:ln>
                  <a:solidFill>
                    <a:schemeClr val="tx1"/>
                  </a:solidFill>
                </a:ln>
                <a:solidFill>
                  <a:srgbClr val="F75D2E"/>
                </a:solidFill>
                <a:latin typeface="Arial" panose="020B0604020202020204" pitchFamily="34" charset="0"/>
                <a:cs typeface="Arial" panose="020B0604020202020204" pitchFamily="34" charset="0"/>
              </a:rPr>
              <a:t>Churn Distribution by Contract Type: </a:t>
            </a:r>
            <a:br>
              <a:rPr lang="en-US" sz="3200" b="1" u="sng" dirty="0">
                <a:ln>
                  <a:solidFill>
                    <a:schemeClr val="tx1"/>
                  </a:solidFill>
                </a:ln>
                <a:solidFill>
                  <a:srgbClr val="F75D2E"/>
                </a:solidFill>
                <a:latin typeface="Arial" panose="020B0604020202020204" pitchFamily="34" charset="0"/>
                <a:cs typeface="Arial" panose="020B0604020202020204" pitchFamily="34" charset="0"/>
              </a:rPr>
            </a:br>
            <a:endParaRPr lang="en-IN" sz="3200" b="1" u="sng" dirty="0">
              <a:ln>
                <a:solidFill>
                  <a:schemeClr val="tx1"/>
                </a:solidFill>
              </a:ln>
              <a:solidFill>
                <a:srgbClr val="F75D2E"/>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3D374A0-F8FA-DC59-AF29-A17EF3045B4F}"/>
              </a:ext>
            </a:extLst>
          </p:cNvPr>
          <p:cNvSpPr txBox="1"/>
          <p:nvPr/>
        </p:nvSpPr>
        <p:spPr>
          <a:xfrm>
            <a:off x="255639" y="923925"/>
            <a:ext cx="6096000" cy="5332165"/>
          </a:xfrm>
          <a:prstGeom prst="rect">
            <a:avLst/>
          </a:prstGeom>
          <a:noFill/>
        </p:spPr>
        <p:txBody>
          <a:bodyPr wrap="square">
            <a:spAutoFit/>
          </a:bodyPr>
          <a:lstStyle/>
          <a:p>
            <a:pPr marL="0" marR="0">
              <a:lnSpc>
                <a:spcPct val="107000"/>
              </a:lnSpc>
              <a:spcAft>
                <a:spcPts val="800"/>
              </a:spcAft>
            </a:pPr>
            <a:r>
              <a:rPr lang="en-US" sz="1800" b="1" kern="100" dirty="0">
                <a:effectLst/>
                <a:latin typeface="Arial" panose="020B0604020202020204" pitchFamily="34" charset="0"/>
                <a:ea typeface="Calibri" panose="020F0502020204030204" pitchFamily="34" charset="0"/>
                <a:cs typeface="Times New Roman" panose="02020603050405020304" pitchFamily="18" charset="0"/>
              </a:rPr>
              <a:t>Objective: </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To understand churn distribution across different contract types.</a:t>
            </a:r>
            <a:r>
              <a:rPr lang="en-US" sz="1800" b="1"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effectLst/>
                <a:latin typeface="Arial" panose="020B0604020202020204" pitchFamily="34" charset="0"/>
                <a:ea typeface="Calibri" panose="020F0502020204030204" pitchFamily="34" charset="0"/>
                <a:cs typeface="Times New Roman" panose="02020603050405020304" pitchFamily="18" charset="0"/>
              </a:rPr>
              <a:t>Visualization: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buFont typeface="Symbol" panose="05050102010706020507" pitchFamily="18" charset="2"/>
              <a:buChar char=""/>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Type: Ribbon Chart, Fields Used: X-Axis: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Contract_Type</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Y-Axis: Count of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Customer_ID</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Legend: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Customer_Status</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buFont typeface="Symbol" panose="05050102010706020507" pitchFamily="18" charset="2"/>
              <a:buChar char=""/>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Type: Table – Contract, Customer status and Customer id_ count.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effectLst/>
                <a:latin typeface="Arial" panose="020B0604020202020204" pitchFamily="34" charset="0"/>
                <a:ea typeface="Calibri" panose="020F0502020204030204" pitchFamily="34" charset="0"/>
                <a:cs typeface="Times New Roman" panose="02020603050405020304" pitchFamily="18" charset="0"/>
              </a:rPr>
              <a:t>Findings: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buFont typeface="Symbol" panose="05050102010706020507" pitchFamily="18" charset="2"/>
              <a:buChar char=""/>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Month-to-month contracts show significantly higher churn rates compared to yearly contracts.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Symbol" panose="05050102010706020507" pitchFamily="18" charset="2"/>
              <a:buChar char=""/>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Highest customers stay in 2 years contract type.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AC12084D-9C41-642E-D5CE-670A08FAB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23925"/>
            <a:ext cx="5657850" cy="5562600"/>
          </a:xfrm>
          <a:prstGeom prst="rect">
            <a:avLst/>
          </a:prstGeom>
        </p:spPr>
      </p:pic>
    </p:spTree>
    <p:extLst>
      <p:ext uri="{BB962C8B-B14F-4D97-AF65-F5344CB8AC3E}">
        <p14:creationId xmlns:p14="http://schemas.microsoft.com/office/powerpoint/2010/main" val="1512412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662E4-7323-CF5B-004E-FD5C0ACB706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941A0F8-9081-2659-535F-6867E9A84C53}"/>
              </a:ext>
            </a:extLst>
          </p:cNvPr>
          <p:cNvSpPr/>
          <p:nvPr/>
        </p:nvSpPr>
        <p:spPr>
          <a:xfrm>
            <a:off x="226142" y="181897"/>
            <a:ext cx="11710219" cy="6494206"/>
          </a:xfrm>
          <a:prstGeom prst="rect">
            <a:avLst/>
          </a:prstGeom>
          <a:noFill/>
          <a:ln w="25400">
            <a:solidFill>
              <a:srgbClr val="F658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FC7B499-8EC4-2746-ED35-716E27308C85}"/>
              </a:ext>
            </a:extLst>
          </p:cNvPr>
          <p:cNvSpPr txBox="1"/>
          <p:nvPr/>
        </p:nvSpPr>
        <p:spPr>
          <a:xfrm>
            <a:off x="355599" y="372795"/>
            <a:ext cx="11580761" cy="584775"/>
          </a:xfrm>
          <a:prstGeom prst="rect">
            <a:avLst/>
          </a:prstGeom>
          <a:noFill/>
        </p:spPr>
        <p:txBody>
          <a:bodyPr wrap="square">
            <a:spAutoFit/>
          </a:bodyPr>
          <a:lstStyle/>
          <a:p>
            <a:pPr algn="ctr"/>
            <a:r>
              <a:rPr lang="en-US" sz="3200" b="1" u="sng" dirty="0">
                <a:ln>
                  <a:solidFill>
                    <a:schemeClr val="tx1"/>
                  </a:solidFill>
                </a:ln>
                <a:solidFill>
                  <a:srgbClr val="F75D2E"/>
                </a:solidFill>
                <a:latin typeface="Arial" panose="020B0604020202020204" pitchFamily="34" charset="0"/>
                <a:cs typeface="Arial" panose="020B0604020202020204" pitchFamily="34" charset="0"/>
              </a:rPr>
              <a:t>High-Value Customers at Risk of Churning:</a:t>
            </a:r>
          </a:p>
        </p:txBody>
      </p:sp>
      <p:sp>
        <p:nvSpPr>
          <p:cNvPr id="5" name="TextBox 4">
            <a:extLst>
              <a:ext uri="{FF2B5EF4-FFF2-40B4-BE49-F238E27FC236}">
                <a16:creationId xmlns:a16="http://schemas.microsoft.com/office/drawing/2014/main" id="{BA04F6D8-B93C-550D-82AB-253935B5BE3D}"/>
              </a:ext>
            </a:extLst>
          </p:cNvPr>
          <p:cNvSpPr txBox="1"/>
          <p:nvPr/>
        </p:nvSpPr>
        <p:spPr>
          <a:xfrm>
            <a:off x="485774" y="957570"/>
            <a:ext cx="5838825" cy="5972084"/>
          </a:xfrm>
          <a:prstGeom prst="rect">
            <a:avLst/>
          </a:prstGeom>
          <a:noFill/>
        </p:spPr>
        <p:txBody>
          <a:bodyPr wrap="square">
            <a:spAutoFit/>
          </a:bodyPr>
          <a:lstStyle/>
          <a:p>
            <a:pPr marL="457200" marR="0">
              <a:lnSpc>
                <a:spcPct val="107000"/>
              </a:lnSpc>
            </a:pPr>
            <a:r>
              <a:rPr lang="en-US" sz="1600" b="1" kern="100" dirty="0">
                <a:effectLst/>
                <a:latin typeface="Arial" panose="020B0604020202020204" pitchFamily="34" charset="0"/>
                <a:ea typeface="Calibri" panose="020F0502020204030204" pitchFamily="34" charset="0"/>
                <a:cs typeface="Arial" panose="020B0604020202020204" pitchFamily="34" charset="0"/>
              </a:rPr>
              <a:t>Objective: </a:t>
            </a:r>
            <a:r>
              <a:rPr lang="en-US" sz="1600" kern="100" dirty="0">
                <a:effectLst/>
                <a:latin typeface="Arial" panose="020B0604020202020204" pitchFamily="34" charset="0"/>
                <a:ea typeface="Calibri" panose="020F0502020204030204" pitchFamily="34" charset="0"/>
                <a:cs typeface="Arial" panose="020B0604020202020204" pitchFamily="34" charset="0"/>
              </a:rPr>
              <a:t>To segment high-value customers who are at risk of churning based on thresholds.</a:t>
            </a:r>
            <a:r>
              <a:rPr lang="en-US" sz="1600" b="1" kern="100" dirty="0">
                <a:effectLst/>
                <a:latin typeface="Arial" panose="020B0604020202020204" pitchFamily="34" charset="0"/>
                <a:ea typeface="Calibri" panose="020F0502020204030204" pitchFamily="34" charset="0"/>
                <a:cs typeface="Arial" panose="020B0604020202020204" pitchFamily="34" charset="0"/>
              </a:rPr>
              <a:t> </a:t>
            </a:r>
            <a:endParaRPr lang="en-US" sz="1600" kern="100" dirty="0">
              <a:effectLst/>
              <a:latin typeface="Arial" panose="020B0604020202020204" pitchFamily="34" charset="0"/>
              <a:ea typeface="Calibri" panose="020F0502020204030204" pitchFamily="34" charset="0"/>
              <a:cs typeface="Arial" panose="020B0604020202020204" pitchFamily="34" charset="0"/>
            </a:endParaRPr>
          </a:p>
          <a:p>
            <a:pPr marL="457200" marR="0">
              <a:lnSpc>
                <a:spcPct val="107000"/>
              </a:lnSpc>
            </a:pPr>
            <a:r>
              <a:rPr lang="en-US" sz="1600" b="1" kern="100" dirty="0">
                <a:effectLst/>
                <a:latin typeface="Arial" panose="020B0604020202020204" pitchFamily="34" charset="0"/>
                <a:ea typeface="Calibri" panose="020F0502020204030204" pitchFamily="34" charset="0"/>
                <a:cs typeface="Arial" panose="020B0604020202020204" pitchFamily="34" charset="0"/>
              </a:rPr>
              <a:t> </a:t>
            </a:r>
            <a:endParaRPr lang="en-US" sz="1600" kern="100" dirty="0">
              <a:effectLst/>
              <a:latin typeface="Arial" panose="020B0604020202020204" pitchFamily="34" charset="0"/>
              <a:ea typeface="Calibri" panose="020F0502020204030204" pitchFamily="34" charset="0"/>
              <a:cs typeface="Arial" panose="020B0604020202020204" pitchFamily="34" charset="0"/>
            </a:endParaRPr>
          </a:p>
          <a:p>
            <a:pPr marL="457200" marR="0">
              <a:lnSpc>
                <a:spcPct val="107000"/>
              </a:lnSpc>
            </a:pPr>
            <a:r>
              <a:rPr lang="en-US" sz="1600" b="1" kern="100" dirty="0">
                <a:effectLst/>
                <a:latin typeface="Arial" panose="020B0604020202020204" pitchFamily="34" charset="0"/>
                <a:ea typeface="Calibri" panose="020F0502020204030204" pitchFamily="34" charset="0"/>
                <a:cs typeface="Arial" panose="020B0604020202020204" pitchFamily="34" charset="0"/>
              </a:rPr>
              <a:t>Visualization: </a:t>
            </a:r>
            <a:endParaRPr lang="en-US" sz="1600" kern="1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nSpc>
                <a:spcPct val="107000"/>
              </a:lnSpc>
              <a:buFont typeface="Symbol" panose="05050102010706020507" pitchFamily="18" charset="2"/>
              <a:buChar char=""/>
            </a:pPr>
            <a:r>
              <a:rPr lang="en-US" sz="1600" kern="100" dirty="0">
                <a:effectLst/>
                <a:latin typeface="Arial" panose="020B0604020202020204" pitchFamily="34" charset="0"/>
                <a:ea typeface="Calibri" panose="020F0502020204030204" pitchFamily="34" charset="0"/>
                <a:cs typeface="Arial" panose="020B0604020202020204" pitchFamily="34" charset="0"/>
              </a:rPr>
              <a:t>Type: Matrix, Fields Used: </a:t>
            </a:r>
            <a:r>
              <a:rPr lang="en-US" sz="1600" kern="100" dirty="0" err="1">
                <a:effectLst/>
                <a:latin typeface="Arial" panose="020B0604020202020204" pitchFamily="34" charset="0"/>
                <a:ea typeface="Calibri" panose="020F0502020204030204" pitchFamily="34" charset="0"/>
                <a:cs typeface="Arial" panose="020B0604020202020204" pitchFamily="34" charset="0"/>
              </a:rPr>
              <a:t>Customer_ID</a:t>
            </a:r>
            <a:r>
              <a:rPr lang="en-US" sz="1600" kern="100" dirty="0">
                <a:effectLst/>
                <a:latin typeface="Arial" panose="020B0604020202020204" pitchFamily="34" charset="0"/>
                <a:ea typeface="Calibri" panose="020F0502020204030204" pitchFamily="34" charset="0"/>
                <a:cs typeface="Arial" panose="020B0604020202020204" pitchFamily="34" charset="0"/>
              </a:rPr>
              <a:t>, </a:t>
            </a:r>
            <a:r>
              <a:rPr lang="en-US" sz="1600" kern="100" dirty="0" err="1">
                <a:effectLst/>
                <a:latin typeface="Arial" panose="020B0604020202020204" pitchFamily="34" charset="0"/>
                <a:ea typeface="Calibri" panose="020F0502020204030204" pitchFamily="34" charset="0"/>
                <a:cs typeface="Arial" panose="020B0604020202020204" pitchFamily="34" charset="0"/>
              </a:rPr>
              <a:t>Monthly_Charges</a:t>
            </a:r>
            <a:r>
              <a:rPr lang="en-US" sz="1600" kern="100" dirty="0">
                <a:effectLst/>
                <a:latin typeface="Arial" panose="020B0604020202020204" pitchFamily="34" charset="0"/>
                <a:ea typeface="Calibri" panose="020F0502020204030204" pitchFamily="34" charset="0"/>
                <a:cs typeface="Arial" panose="020B0604020202020204" pitchFamily="34" charset="0"/>
              </a:rPr>
              <a:t>, </a:t>
            </a:r>
            <a:r>
              <a:rPr lang="en-US" sz="1600" kern="100" dirty="0" err="1">
                <a:effectLst/>
                <a:latin typeface="Arial" panose="020B0604020202020204" pitchFamily="34" charset="0"/>
                <a:ea typeface="Calibri" panose="020F0502020204030204" pitchFamily="34" charset="0"/>
                <a:cs typeface="Arial" panose="020B0604020202020204" pitchFamily="34" charset="0"/>
              </a:rPr>
              <a:t>Contract_Type</a:t>
            </a:r>
            <a:r>
              <a:rPr lang="en-US" sz="1600" kern="100" dirty="0">
                <a:effectLst/>
                <a:latin typeface="Arial" panose="020B0604020202020204" pitchFamily="34" charset="0"/>
                <a:ea typeface="Calibri" panose="020F0502020204030204" pitchFamily="34" charset="0"/>
                <a:cs typeface="Arial" panose="020B0604020202020204" pitchFamily="34" charset="0"/>
              </a:rPr>
              <a:t>, </a:t>
            </a:r>
            <a:r>
              <a:rPr lang="en-US" sz="1600" kern="100" dirty="0" err="1">
                <a:effectLst/>
                <a:latin typeface="Arial" panose="020B0604020202020204" pitchFamily="34" charset="0"/>
                <a:ea typeface="Calibri" panose="020F0502020204030204" pitchFamily="34" charset="0"/>
                <a:cs typeface="Arial" panose="020B0604020202020204" pitchFamily="34" charset="0"/>
              </a:rPr>
              <a:t>Customer_Status</a:t>
            </a:r>
            <a:r>
              <a:rPr lang="en-US" sz="1600" kern="100" dirty="0">
                <a:effectLst/>
                <a:latin typeface="Arial" panose="020B0604020202020204" pitchFamily="34" charset="0"/>
                <a:ea typeface="Calibri" panose="020F0502020204030204" pitchFamily="34" charset="0"/>
                <a:cs typeface="Arial" panose="020B0604020202020204" pitchFamily="34" charset="0"/>
              </a:rPr>
              <a:t> and High-Value. </a:t>
            </a:r>
          </a:p>
          <a:p>
            <a:pPr marL="914400" marR="0">
              <a:lnSpc>
                <a:spcPct val="107000"/>
              </a:lnSpc>
            </a:pPr>
            <a:r>
              <a:rPr lang="en-US" sz="1600" kern="100" dirty="0">
                <a:effectLst/>
                <a:latin typeface="Arial" panose="020B0604020202020204" pitchFamily="34" charset="0"/>
                <a:ea typeface="Calibri" panose="020F0502020204030204" pitchFamily="34" charset="0"/>
                <a:cs typeface="Arial" panose="020B0604020202020204" pitchFamily="34" charset="0"/>
              </a:rPr>
              <a:t> </a:t>
            </a:r>
          </a:p>
          <a:p>
            <a:pPr marL="800100" lvl="1" indent="-342900">
              <a:lnSpc>
                <a:spcPct val="107000"/>
              </a:lnSpc>
              <a:buFont typeface="Symbol" panose="05050102010706020507" pitchFamily="18" charset="2"/>
              <a:buChar char=""/>
            </a:pPr>
            <a:r>
              <a:rPr lang="en-US" sz="1600" kern="100" dirty="0">
                <a:effectLst/>
                <a:latin typeface="Arial" panose="020B0604020202020204" pitchFamily="34" charset="0"/>
                <a:ea typeface="Calibri" panose="020F0502020204030204" pitchFamily="34" charset="0"/>
                <a:cs typeface="Arial" panose="020B0604020202020204" pitchFamily="34" charset="0"/>
              </a:rPr>
              <a:t>Type: Cluster Bar Chart, Fields Used: Y-Axis – Contract, X-axis- </a:t>
            </a:r>
            <a:r>
              <a:rPr lang="en-US" sz="1600" kern="100" dirty="0" err="1">
                <a:effectLst/>
                <a:latin typeface="Arial" panose="020B0604020202020204" pitchFamily="34" charset="0"/>
                <a:ea typeface="Calibri" panose="020F0502020204030204" pitchFamily="34" charset="0"/>
                <a:cs typeface="Arial" panose="020B0604020202020204" pitchFamily="34" charset="0"/>
              </a:rPr>
              <a:t>Customer_ID</a:t>
            </a:r>
            <a:r>
              <a:rPr lang="en-US" sz="1600" kern="100" dirty="0">
                <a:effectLst/>
                <a:latin typeface="Arial" panose="020B0604020202020204" pitchFamily="34" charset="0"/>
                <a:ea typeface="Calibri" panose="020F0502020204030204" pitchFamily="34" charset="0"/>
                <a:cs typeface="Arial" panose="020B0604020202020204" pitchFamily="34" charset="0"/>
              </a:rPr>
              <a:t> in count, </a:t>
            </a:r>
            <a:r>
              <a:rPr lang="en-US" sz="1600" kern="100" dirty="0" err="1">
                <a:effectLst/>
                <a:latin typeface="Arial" panose="020B0604020202020204" pitchFamily="34" charset="0"/>
                <a:ea typeface="Calibri" panose="020F0502020204030204" pitchFamily="34" charset="0"/>
                <a:cs typeface="Arial" panose="020B0604020202020204" pitchFamily="34" charset="0"/>
              </a:rPr>
              <a:t>Legent</a:t>
            </a:r>
            <a:r>
              <a:rPr lang="en-US" sz="1600" kern="100" dirty="0">
                <a:effectLst/>
                <a:latin typeface="Arial" panose="020B0604020202020204" pitchFamily="34" charset="0"/>
                <a:ea typeface="Calibri" panose="020F0502020204030204" pitchFamily="34" charset="0"/>
                <a:cs typeface="Arial" panose="020B0604020202020204" pitchFamily="34" charset="0"/>
              </a:rPr>
              <a:t> – </a:t>
            </a:r>
            <a:r>
              <a:rPr lang="en-US" sz="1600" kern="100" dirty="0" err="1">
                <a:effectLst/>
                <a:latin typeface="Arial" panose="020B0604020202020204" pitchFamily="34" charset="0"/>
                <a:ea typeface="Calibri" panose="020F0502020204030204" pitchFamily="34" charset="0"/>
                <a:cs typeface="Arial" panose="020B0604020202020204" pitchFamily="34" charset="0"/>
              </a:rPr>
              <a:t>High_Value_MC</a:t>
            </a:r>
            <a:r>
              <a:rPr lang="en-US" sz="1600" kern="100" dirty="0">
                <a:effectLst/>
                <a:latin typeface="Arial" panose="020B0604020202020204" pitchFamily="34" charset="0"/>
                <a:ea typeface="Calibri" panose="020F0502020204030204" pitchFamily="34" charset="0"/>
                <a:cs typeface="Arial" panose="020B0604020202020204" pitchFamily="34" charset="0"/>
              </a:rPr>
              <a:t>, Filter – </a:t>
            </a:r>
            <a:r>
              <a:rPr lang="en-US" sz="1600" kern="100" dirty="0" err="1">
                <a:effectLst/>
                <a:latin typeface="Arial" panose="020B0604020202020204" pitchFamily="34" charset="0"/>
                <a:ea typeface="Calibri" panose="020F0502020204030204" pitchFamily="34" charset="0"/>
                <a:cs typeface="Arial" panose="020B0604020202020204" pitchFamily="34" charset="0"/>
              </a:rPr>
              <a:t>Customer_staus</a:t>
            </a:r>
            <a:r>
              <a:rPr lang="en-US" sz="1600" kern="100" dirty="0">
                <a:effectLst/>
                <a:latin typeface="Arial" panose="020B0604020202020204" pitchFamily="34" charset="0"/>
                <a:ea typeface="Calibri" panose="020F0502020204030204" pitchFamily="34" charset="0"/>
                <a:cs typeface="Arial" panose="020B0604020202020204" pitchFamily="34" charset="0"/>
              </a:rPr>
              <a:t> – Churned. </a:t>
            </a:r>
          </a:p>
          <a:p>
            <a:pPr marL="457200" marR="0">
              <a:lnSpc>
                <a:spcPct val="107000"/>
              </a:lnSpc>
            </a:pPr>
            <a:r>
              <a:rPr lang="en-US" sz="1600" kern="100" dirty="0">
                <a:effectLst/>
                <a:latin typeface="Arial" panose="020B0604020202020204" pitchFamily="34" charset="0"/>
                <a:ea typeface="Calibri" panose="020F0502020204030204" pitchFamily="34" charset="0"/>
                <a:cs typeface="Arial" panose="020B0604020202020204" pitchFamily="34" charset="0"/>
              </a:rPr>
              <a:t> </a:t>
            </a:r>
          </a:p>
          <a:p>
            <a:pPr marL="457200" marR="0">
              <a:lnSpc>
                <a:spcPct val="107000"/>
              </a:lnSpc>
            </a:pPr>
            <a:r>
              <a:rPr lang="en-US" sz="1600" b="1" kern="100" dirty="0">
                <a:effectLst/>
                <a:latin typeface="Arial" panose="020B0604020202020204" pitchFamily="34" charset="0"/>
                <a:ea typeface="Calibri" panose="020F0502020204030204" pitchFamily="34" charset="0"/>
                <a:cs typeface="Arial" panose="020B0604020202020204" pitchFamily="34" charset="0"/>
              </a:rPr>
              <a:t>Findings: </a:t>
            </a:r>
            <a:endParaRPr lang="en-US" sz="1600" kern="1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nSpc>
                <a:spcPct val="107000"/>
              </a:lnSpc>
              <a:buFont typeface="Symbol" panose="05050102010706020507" pitchFamily="18" charset="2"/>
              <a:buChar char=""/>
            </a:pPr>
            <a:r>
              <a:rPr lang="en-US" sz="1600" kern="100" dirty="0">
                <a:effectLst/>
                <a:latin typeface="Arial" panose="020B0604020202020204" pitchFamily="34" charset="0"/>
                <a:ea typeface="Calibri" panose="020F0502020204030204" pitchFamily="34" charset="0"/>
                <a:cs typeface="Arial" panose="020B0604020202020204" pitchFamily="34" charset="0"/>
              </a:rPr>
              <a:t>Customers with month-to-month contracts and high monthly charges are at a greater risk of churning. </a:t>
            </a:r>
          </a:p>
          <a:p>
            <a:pPr marL="914400" marR="0">
              <a:lnSpc>
                <a:spcPct val="107000"/>
              </a:lnSpc>
            </a:pPr>
            <a:r>
              <a:rPr lang="en-US" sz="1600" kern="100" dirty="0">
                <a:effectLst/>
                <a:latin typeface="Arial" panose="020B0604020202020204" pitchFamily="34" charset="0"/>
                <a:ea typeface="Calibri" panose="020F0502020204030204" pitchFamily="34" charset="0"/>
                <a:cs typeface="Arial" panose="020B0604020202020204" pitchFamily="34" charset="0"/>
              </a:rPr>
              <a:t> </a:t>
            </a:r>
          </a:p>
          <a:p>
            <a:pPr marL="800100" lvl="1" indent="-342900">
              <a:lnSpc>
                <a:spcPct val="107000"/>
              </a:lnSpc>
              <a:spcAft>
                <a:spcPts val="800"/>
              </a:spcAft>
              <a:buFont typeface="Symbol" panose="05050102010706020507" pitchFamily="18" charset="2"/>
              <a:buChar char=""/>
            </a:pPr>
            <a:r>
              <a:rPr lang="en-US" sz="1600" kern="100" dirty="0">
                <a:effectLst/>
                <a:latin typeface="Arial" panose="020B0604020202020204" pitchFamily="34" charset="0"/>
                <a:ea typeface="Calibri" panose="020F0502020204030204" pitchFamily="34" charset="0"/>
                <a:cs typeface="Arial" panose="020B0604020202020204" pitchFamily="34" charset="0"/>
              </a:rPr>
              <a:t>Since this is reference to the 1174 churned customers who are in month - to - month contract type customers with high value monthly charges (above the average of 63.60 which is the total average of monthly charges). </a:t>
            </a:r>
          </a:p>
          <a:p>
            <a:pPr marL="457200" marR="0">
              <a:lnSpc>
                <a:spcPct val="107000"/>
              </a:lnSpc>
            </a:pPr>
            <a:endParaRPr lang="en-US" sz="1600" kern="1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8CA4F88D-1529-BEAB-8B76-DD57C63E6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4231" y="957569"/>
            <a:ext cx="5352129" cy="5718534"/>
          </a:xfrm>
          <a:prstGeom prst="rect">
            <a:avLst/>
          </a:prstGeom>
        </p:spPr>
      </p:pic>
    </p:spTree>
    <p:extLst>
      <p:ext uri="{BB962C8B-B14F-4D97-AF65-F5344CB8AC3E}">
        <p14:creationId xmlns:p14="http://schemas.microsoft.com/office/powerpoint/2010/main" val="2269129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B6CC79-0B33-41CD-26F6-267CFB263984}"/>
              </a:ext>
            </a:extLst>
          </p:cNvPr>
          <p:cNvSpPr/>
          <p:nvPr/>
        </p:nvSpPr>
        <p:spPr>
          <a:xfrm>
            <a:off x="226142" y="181897"/>
            <a:ext cx="11710219" cy="6494206"/>
          </a:xfrm>
          <a:prstGeom prst="rect">
            <a:avLst/>
          </a:prstGeom>
          <a:noFill/>
          <a:ln w="25400">
            <a:solidFill>
              <a:srgbClr val="F658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2846746-E16E-75CE-0074-F17831491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39" y="181897"/>
            <a:ext cx="11680722" cy="6494206"/>
          </a:xfrm>
          <a:prstGeom prst="rect">
            <a:avLst/>
          </a:prstGeom>
        </p:spPr>
      </p:pic>
    </p:spTree>
    <p:extLst>
      <p:ext uri="{BB962C8B-B14F-4D97-AF65-F5344CB8AC3E}">
        <p14:creationId xmlns:p14="http://schemas.microsoft.com/office/powerpoint/2010/main" val="3306046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4A5D9-3563-CCF1-F8E4-B9922DC742E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FA5AE97-8E47-FDAE-2650-16F23E3AB796}"/>
              </a:ext>
            </a:extLst>
          </p:cNvPr>
          <p:cNvSpPr/>
          <p:nvPr/>
        </p:nvSpPr>
        <p:spPr>
          <a:xfrm>
            <a:off x="226142" y="181897"/>
            <a:ext cx="11710219" cy="6494206"/>
          </a:xfrm>
          <a:prstGeom prst="rect">
            <a:avLst/>
          </a:prstGeom>
          <a:noFill/>
          <a:ln w="25400">
            <a:solidFill>
              <a:srgbClr val="F658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22A7314-4738-041B-23FE-F10285299DE4}"/>
              </a:ext>
            </a:extLst>
          </p:cNvPr>
          <p:cNvSpPr txBox="1"/>
          <p:nvPr/>
        </p:nvSpPr>
        <p:spPr>
          <a:xfrm>
            <a:off x="341365" y="273626"/>
            <a:ext cx="10212336" cy="584775"/>
          </a:xfrm>
          <a:prstGeom prst="rect">
            <a:avLst/>
          </a:prstGeom>
          <a:noFill/>
        </p:spPr>
        <p:txBody>
          <a:bodyPr wrap="square">
            <a:spAutoFit/>
          </a:bodyPr>
          <a:lstStyle/>
          <a:p>
            <a:pPr algn="ctr"/>
            <a:r>
              <a:rPr lang="en-US" sz="3200" b="1" u="sng" dirty="0">
                <a:ln>
                  <a:solidFill>
                    <a:schemeClr val="tx1"/>
                  </a:solidFill>
                </a:ln>
                <a:solidFill>
                  <a:srgbClr val="F75D2E"/>
                </a:solidFill>
                <a:latin typeface="Arial" panose="020B0604020202020204" pitchFamily="34" charset="0"/>
                <a:cs typeface="Arial" panose="020B0604020202020204" pitchFamily="34" charset="0"/>
              </a:rPr>
              <a:t>Recommendations to Reduce Churn</a:t>
            </a:r>
            <a:r>
              <a:rPr lang="en-IN" sz="3200" b="1" u="sng" dirty="0">
                <a:ln>
                  <a:solidFill>
                    <a:schemeClr val="tx1"/>
                  </a:solidFill>
                </a:ln>
                <a:solidFill>
                  <a:srgbClr val="F75D2E"/>
                </a:solidFill>
                <a:latin typeface="Arial" panose="020B0604020202020204" pitchFamily="34" charset="0"/>
                <a:cs typeface="Arial" panose="020B0604020202020204" pitchFamily="34" charset="0"/>
              </a:rPr>
              <a:t> :</a:t>
            </a:r>
            <a:endParaRPr lang="en-US" sz="3200" b="1" u="sng" dirty="0">
              <a:ln>
                <a:solidFill>
                  <a:schemeClr val="tx1"/>
                </a:solidFill>
              </a:ln>
              <a:solidFill>
                <a:srgbClr val="F75D2E"/>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59C0F85-65C3-30BC-CCB1-FCCBFCAC429F}"/>
              </a:ext>
            </a:extLst>
          </p:cNvPr>
          <p:cNvSpPr txBox="1"/>
          <p:nvPr/>
        </p:nvSpPr>
        <p:spPr>
          <a:xfrm>
            <a:off x="514349" y="894131"/>
            <a:ext cx="10906125" cy="5805820"/>
          </a:xfrm>
          <a:prstGeom prst="rect">
            <a:avLst/>
          </a:prstGeom>
          <a:noFill/>
        </p:spPr>
        <p:txBody>
          <a:bodyPr wrap="square">
            <a:spAutoFit/>
          </a:bodyPr>
          <a:lstStyle/>
          <a:p>
            <a:pPr marL="342900" marR="0" lvl="0" indent="-342900">
              <a:lnSpc>
                <a:spcPct val="107000"/>
              </a:lnSpc>
              <a:buSzPts val="1000"/>
              <a:buFont typeface="Symbol" panose="05050102010706020507" pitchFamily="18" charset="2"/>
              <a:buChar char=""/>
              <a:tabLst>
                <a:tab pos="457200" algn="l"/>
              </a:tabLst>
            </a:pPr>
            <a:r>
              <a:rPr lang="en-US" sz="1450" b="1" kern="100" dirty="0">
                <a:effectLst/>
                <a:latin typeface="Arial" panose="020B0604020202020204" pitchFamily="34" charset="0"/>
                <a:ea typeface="Calibri" panose="020F0502020204030204" pitchFamily="34" charset="0"/>
                <a:cs typeface="Arial" panose="020B0604020202020204" pitchFamily="34" charset="0"/>
              </a:rPr>
              <a:t>Churn Rate by Category: 26.54% (1,869) churned, with high-risk groups: senior citizens (36.46%, 606), males (36.27%, 305), unmarried (40.91%, 162), and month-to-month users (67.69%, 155); offer targeted discounts and loyalty rewards.</a:t>
            </a:r>
          </a:p>
          <a:p>
            <a:pPr marL="457200" marR="0">
              <a:lnSpc>
                <a:spcPct val="107000"/>
              </a:lnSpc>
            </a:pPr>
            <a:r>
              <a:rPr lang="en-US" sz="1450" b="1" kern="100" dirty="0">
                <a:effectLst/>
                <a:latin typeface="Arial" panose="020B0604020202020204" pitchFamily="34" charset="0"/>
                <a:ea typeface="Calibri" panose="020F0502020204030204" pitchFamily="34" charset="0"/>
                <a:cs typeface="Arial" panose="020B0604020202020204" pitchFamily="34" charset="0"/>
              </a:rPr>
              <a:t> </a:t>
            </a:r>
          </a:p>
          <a:p>
            <a:pPr marL="342900" marR="0" lvl="0" indent="-342900">
              <a:lnSpc>
                <a:spcPct val="107000"/>
              </a:lnSpc>
              <a:buSzPts val="1000"/>
              <a:buFont typeface="Symbol" panose="05050102010706020507" pitchFamily="18" charset="2"/>
              <a:buChar char=""/>
              <a:tabLst>
                <a:tab pos="457200" algn="l"/>
              </a:tabLst>
            </a:pPr>
            <a:r>
              <a:rPr lang="en-US" sz="1450" b="1" kern="100" dirty="0">
                <a:effectLst/>
                <a:latin typeface="Arial" panose="020B0604020202020204" pitchFamily="34" charset="0"/>
                <a:ea typeface="Calibri" panose="020F0502020204030204" pitchFamily="34" charset="0"/>
                <a:cs typeface="Arial" panose="020B0604020202020204" pitchFamily="34" charset="0"/>
              </a:rPr>
              <a:t>Convert Month-to-Month Contracts:1,174 churned from month-to-month contracts; provide incentives to switch to long-term plans.</a:t>
            </a:r>
          </a:p>
          <a:p>
            <a:pPr marL="457200" marR="0">
              <a:lnSpc>
                <a:spcPct val="107000"/>
              </a:lnSpc>
            </a:pPr>
            <a:r>
              <a:rPr lang="en-US" sz="1450" b="1" kern="100" dirty="0">
                <a:effectLst/>
                <a:latin typeface="Arial" panose="020B0604020202020204" pitchFamily="34" charset="0"/>
                <a:ea typeface="Calibri" panose="020F0502020204030204" pitchFamily="34" charset="0"/>
                <a:cs typeface="Arial" panose="020B0604020202020204" pitchFamily="34" charset="0"/>
              </a:rPr>
              <a:t> </a:t>
            </a:r>
          </a:p>
          <a:p>
            <a:pPr marL="342900" marR="0" lvl="0" indent="-342900">
              <a:lnSpc>
                <a:spcPct val="107000"/>
              </a:lnSpc>
              <a:buSzPts val="1000"/>
              <a:buFont typeface="Symbol" panose="05050102010706020507" pitchFamily="18" charset="2"/>
              <a:buChar char=""/>
              <a:tabLst>
                <a:tab pos="457200" algn="l"/>
              </a:tabLst>
            </a:pPr>
            <a:r>
              <a:rPr lang="en-US" sz="1450" b="1" kern="100" dirty="0">
                <a:effectLst/>
                <a:latin typeface="Arial" panose="020B0604020202020204" pitchFamily="34" charset="0"/>
                <a:ea typeface="Calibri" panose="020F0502020204030204" pitchFamily="34" charset="0"/>
                <a:cs typeface="Arial" panose="020B0604020202020204" pitchFamily="34" charset="0"/>
              </a:rPr>
              <a:t>Improve Onboarding: 784 churned within the first 6 months; offer welcome deals and proactive support.</a:t>
            </a:r>
          </a:p>
          <a:p>
            <a:pPr marL="457200" marR="0">
              <a:lnSpc>
                <a:spcPct val="107000"/>
              </a:lnSpc>
            </a:pPr>
            <a:r>
              <a:rPr lang="en-US" sz="1450" b="1" kern="100" dirty="0">
                <a:effectLst/>
                <a:latin typeface="Arial" panose="020B0604020202020204" pitchFamily="34" charset="0"/>
                <a:ea typeface="Calibri" panose="020F0502020204030204" pitchFamily="34" charset="0"/>
                <a:cs typeface="Arial" panose="020B0604020202020204" pitchFamily="34" charset="0"/>
              </a:rPr>
              <a:t> </a:t>
            </a:r>
          </a:p>
          <a:p>
            <a:pPr marL="342900" marR="0" lvl="0" indent="-342900">
              <a:lnSpc>
                <a:spcPct val="107000"/>
              </a:lnSpc>
              <a:buSzPts val="1000"/>
              <a:buFont typeface="Symbol" panose="05050102010706020507" pitchFamily="18" charset="2"/>
              <a:buChar char=""/>
              <a:tabLst>
                <a:tab pos="457200" algn="l"/>
              </a:tabLst>
            </a:pPr>
            <a:r>
              <a:rPr lang="en-US" sz="1450" b="1" kern="100" dirty="0">
                <a:effectLst/>
                <a:latin typeface="Arial" panose="020B0604020202020204" pitchFamily="34" charset="0"/>
                <a:ea typeface="Calibri" panose="020F0502020204030204" pitchFamily="34" charset="0"/>
                <a:cs typeface="Arial" panose="020B0604020202020204" pitchFamily="34" charset="0"/>
              </a:rPr>
              <a:t>Address Churn Reasons: Competitor services ($451.40K), pricing ($450.81K), and support issues ($310.15K) caused revenue loss; implement price-matching and improve support.</a:t>
            </a:r>
          </a:p>
          <a:p>
            <a:pPr marL="457200" marR="0">
              <a:lnSpc>
                <a:spcPct val="107000"/>
              </a:lnSpc>
            </a:pPr>
            <a:r>
              <a:rPr lang="en-US" sz="1450" b="1" kern="100" dirty="0">
                <a:effectLst/>
                <a:latin typeface="Arial" panose="020B0604020202020204" pitchFamily="34" charset="0"/>
                <a:ea typeface="Calibri" panose="020F0502020204030204" pitchFamily="34" charset="0"/>
                <a:cs typeface="Arial" panose="020B0604020202020204" pitchFamily="34" charset="0"/>
              </a:rPr>
              <a:t> </a:t>
            </a:r>
          </a:p>
          <a:p>
            <a:pPr marL="342900" marR="0" lvl="0" indent="-342900">
              <a:lnSpc>
                <a:spcPct val="107000"/>
              </a:lnSpc>
              <a:buSzPts val="1000"/>
              <a:buFont typeface="Symbol" panose="05050102010706020507" pitchFamily="18" charset="2"/>
              <a:buChar char=""/>
              <a:tabLst>
                <a:tab pos="457200" algn="l"/>
              </a:tabLst>
            </a:pPr>
            <a:r>
              <a:rPr lang="en-US" sz="1450" b="1" kern="100" dirty="0">
                <a:effectLst/>
                <a:latin typeface="Arial" panose="020B0604020202020204" pitchFamily="34" charset="0"/>
                <a:ea typeface="Calibri" panose="020F0502020204030204" pitchFamily="34" charset="0"/>
                <a:cs typeface="Arial" panose="020B0604020202020204" pitchFamily="34" charset="0"/>
              </a:rPr>
              <a:t>Focus on High-Value Customers: 1,174 high-risk month-to-month customers churned; use personalized outreach and loyalty rewards to retain them.</a:t>
            </a:r>
          </a:p>
          <a:p>
            <a:pPr marL="457200" marR="0">
              <a:lnSpc>
                <a:spcPct val="107000"/>
              </a:lnSpc>
            </a:pPr>
            <a:r>
              <a:rPr lang="en-US" sz="1450" b="1" kern="100" dirty="0">
                <a:effectLst/>
                <a:latin typeface="Arial" panose="020B0604020202020204" pitchFamily="34" charset="0"/>
                <a:ea typeface="Calibri" panose="020F0502020204030204" pitchFamily="34" charset="0"/>
                <a:cs typeface="Arial" panose="020B0604020202020204" pitchFamily="34" charset="0"/>
              </a:rPr>
              <a:t> </a:t>
            </a:r>
          </a:p>
          <a:p>
            <a:pPr marL="342900" marR="0" lvl="0" indent="-342900">
              <a:lnSpc>
                <a:spcPct val="107000"/>
              </a:lnSpc>
              <a:buSzPts val="1000"/>
              <a:buFont typeface="Symbol" panose="05050102010706020507" pitchFamily="18" charset="2"/>
              <a:buChar char=""/>
              <a:tabLst>
                <a:tab pos="457200" algn="l"/>
              </a:tabLst>
            </a:pPr>
            <a:r>
              <a:rPr lang="en-US" sz="1450" b="1" kern="100" dirty="0">
                <a:effectLst/>
                <a:latin typeface="Arial" panose="020B0604020202020204" pitchFamily="34" charset="0"/>
                <a:ea typeface="Calibri" panose="020F0502020204030204" pitchFamily="34" charset="0"/>
                <a:cs typeface="Arial" panose="020B0604020202020204" pitchFamily="34" charset="0"/>
              </a:rPr>
              <a:t>Target High-Churn Regions: 185 churned in San Diego; offer regional promotions and improve local service.</a:t>
            </a:r>
          </a:p>
          <a:p>
            <a:pPr marL="457200" marR="0">
              <a:lnSpc>
                <a:spcPct val="107000"/>
              </a:lnSpc>
            </a:pPr>
            <a:r>
              <a:rPr lang="en-US" sz="1450" b="1" kern="100" dirty="0">
                <a:effectLst/>
                <a:latin typeface="Arial" panose="020B0604020202020204" pitchFamily="34" charset="0"/>
                <a:ea typeface="Calibri" panose="020F0502020204030204" pitchFamily="34" charset="0"/>
                <a:cs typeface="Arial" panose="020B0604020202020204" pitchFamily="34" charset="0"/>
              </a:rPr>
              <a:t> </a:t>
            </a:r>
          </a:p>
          <a:p>
            <a:pPr marL="342900" marR="0" lvl="0" indent="-342900">
              <a:lnSpc>
                <a:spcPct val="107000"/>
              </a:lnSpc>
              <a:buSzPts val="1000"/>
              <a:buFont typeface="Symbol" panose="05050102010706020507" pitchFamily="18" charset="2"/>
              <a:buChar char=""/>
              <a:tabLst>
                <a:tab pos="457200" algn="l"/>
              </a:tabLst>
            </a:pPr>
            <a:r>
              <a:rPr lang="en-US" sz="1450" b="1" kern="100" dirty="0">
                <a:effectLst/>
                <a:latin typeface="Arial" panose="020B0604020202020204" pitchFamily="34" charset="0"/>
                <a:ea typeface="Calibri" panose="020F0502020204030204" pitchFamily="34" charset="0"/>
                <a:cs typeface="Arial" panose="020B0604020202020204" pitchFamily="34" charset="0"/>
              </a:rPr>
              <a:t>Engage Key Tenure Segments: High churn between 6-12 months (253) and 12-24 months (271); focus retention on these segments.</a:t>
            </a:r>
          </a:p>
          <a:p>
            <a:pPr marL="457200" marR="0">
              <a:lnSpc>
                <a:spcPct val="107000"/>
              </a:lnSpc>
            </a:pPr>
            <a:r>
              <a:rPr lang="en-US" sz="1450" b="1" kern="100" dirty="0">
                <a:effectLst/>
                <a:latin typeface="Arial" panose="020B0604020202020204" pitchFamily="34" charset="0"/>
                <a:ea typeface="Calibri" panose="020F0502020204030204" pitchFamily="34" charset="0"/>
                <a:cs typeface="Arial" panose="020B0604020202020204" pitchFamily="34" charset="0"/>
              </a:rPr>
              <a:t> </a:t>
            </a:r>
          </a:p>
          <a:p>
            <a:pPr marL="342900" marR="0" lvl="0" indent="-342900">
              <a:lnSpc>
                <a:spcPct val="107000"/>
              </a:lnSpc>
              <a:buSzPts val="1000"/>
              <a:buFont typeface="Symbol" panose="05050102010706020507" pitchFamily="18" charset="2"/>
              <a:buChar char=""/>
              <a:tabLst>
                <a:tab pos="457200" algn="l"/>
              </a:tabLst>
            </a:pPr>
            <a:r>
              <a:rPr lang="en-US" sz="1450" b="1" kern="100" dirty="0">
                <a:effectLst/>
                <a:latin typeface="Arial" panose="020B0604020202020204" pitchFamily="34" charset="0"/>
                <a:ea typeface="Calibri" panose="020F0502020204030204" pitchFamily="34" charset="0"/>
                <a:cs typeface="Arial" panose="020B0604020202020204" pitchFamily="34" charset="0"/>
              </a:rPr>
              <a:t>Service Usage Analysis: 20.22% (378) churned without services, 9.31% (174) used only streaming; offer bundles and improve service quality.</a:t>
            </a:r>
          </a:p>
          <a:p>
            <a:pPr marL="457200" marR="0">
              <a:lnSpc>
                <a:spcPct val="107000"/>
              </a:lnSpc>
            </a:pPr>
            <a:r>
              <a:rPr lang="en-US" sz="1450" b="1" kern="100" dirty="0">
                <a:effectLst/>
                <a:latin typeface="Arial" panose="020B0604020202020204" pitchFamily="34" charset="0"/>
                <a:ea typeface="Calibri" panose="020F0502020204030204" pitchFamily="34" charset="0"/>
                <a:cs typeface="Arial" panose="020B0604020202020204" pitchFamily="34" charset="0"/>
              </a:rPr>
              <a:t> </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450" b="1" kern="100" dirty="0">
                <a:effectLst/>
                <a:latin typeface="Arial" panose="020B0604020202020204" pitchFamily="34" charset="0"/>
                <a:ea typeface="Calibri" panose="020F0502020204030204" pitchFamily="34" charset="0"/>
                <a:cs typeface="Arial" panose="020B0604020202020204" pitchFamily="34" charset="0"/>
              </a:rPr>
              <a:t>Collect Feedback: Competitor issues caused a $1.2M loss; conduct post-churn surveys to gather insights and improve services.</a:t>
            </a:r>
          </a:p>
        </p:txBody>
      </p:sp>
    </p:spTree>
    <p:extLst>
      <p:ext uri="{BB962C8B-B14F-4D97-AF65-F5344CB8AC3E}">
        <p14:creationId xmlns:p14="http://schemas.microsoft.com/office/powerpoint/2010/main" val="1962126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73EC2-2D06-C0B1-E041-D8ACC8F804C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711DEC4-C8C0-A748-27DD-7C6148096952}"/>
              </a:ext>
            </a:extLst>
          </p:cNvPr>
          <p:cNvSpPr/>
          <p:nvPr/>
        </p:nvSpPr>
        <p:spPr>
          <a:xfrm>
            <a:off x="226142" y="181897"/>
            <a:ext cx="11710219" cy="6494206"/>
          </a:xfrm>
          <a:prstGeom prst="rect">
            <a:avLst/>
          </a:prstGeom>
          <a:noFill/>
          <a:ln w="25400">
            <a:solidFill>
              <a:srgbClr val="F658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95B988B-F58C-0860-4D49-D73DF800E6E9}"/>
              </a:ext>
            </a:extLst>
          </p:cNvPr>
          <p:cNvSpPr txBox="1"/>
          <p:nvPr/>
        </p:nvSpPr>
        <p:spPr>
          <a:xfrm>
            <a:off x="255639" y="278457"/>
            <a:ext cx="11710219" cy="584775"/>
          </a:xfrm>
          <a:prstGeom prst="rect">
            <a:avLst/>
          </a:prstGeom>
          <a:noFill/>
        </p:spPr>
        <p:txBody>
          <a:bodyPr wrap="square">
            <a:spAutoFit/>
          </a:bodyPr>
          <a:lstStyle/>
          <a:p>
            <a:pPr algn="ctr"/>
            <a:r>
              <a:rPr lang="en-IN" sz="3200" b="1" u="sng" dirty="0">
                <a:ln>
                  <a:solidFill>
                    <a:schemeClr val="tx1"/>
                  </a:solidFill>
                </a:ln>
                <a:solidFill>
                  <a:srgbClr val="F75D2E"/>
                </a:solidFill>
                <a:latin typeface="Arial" panose="020B0604020202020204" pitchFamily="34" charset="0"/>
                <a:cs typeface="Arial" panose="020B0604020202020204" pitchFamily="34" charset="0"/>
              </a:rPr>
              <a:t>CONCLUSION:</a:t>
            </a:r>
            <a:endParaRPr lang="en-US" sz="3200" dirty="0"/>
          </a:p>
        </p:txBody>
      </p:sp>
      <p:pic>
        <p:nvPicPr>
          <p:cNvPr id="11" name="Picture 10">
            <a:extLst>
              <a:ext uri="{FF2B5EF4-FFF2-40B4-BE49-F238E27FC236}">
                <a16:creationId xmlns:a16="http://schemas.microsoft.com/office/drawing/2014/main" id="{6A86E2CB-0367-5D6B-9C1A-5086606FF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6050" y="1076325"/>
            <a:ext cx="5200650" cy="5449996"/>
          </a:xfrm>
          <a:prstGeom prst="rect">
            <a:avLst/>
          </a:prstGeom>
        </p:spPr>
      </p:pic>
      <p:sp>
        <p:nvSpPr>
          <p:cNvPr id="14" name="TextBox 13">
            <a:extLst>
              <a:ext uri="{FF2B5EF4-FFF2-40B4-BE49-F238E27FC236}">
                <a16:creationId xmlns:a16="http://schemas.microsoft.com/office/drawing/2014/main" id="{08800D1F-352B-8B0F-D9EC-6A79CADC27E7}"/>
              </a:ext>
            </a:extLst>
          </p:cNvPr>
          <p:cNvSpPr txBox="1"/>
          <p:nvPr/>
        </p:nvSpPr>
        <p:spPr>
          <a:xfrm>
            <a:off x="313096" y="863232"/>
            <a:ext cx="6096000" cy="5632311"/>
          </a:xfrm>
          <a:prstGeom prst="rect">
            <a:avLst/>
          </a:prstGeom>
          <a:noFill/>
        </p:spPr>
        <p:txBody>
          <a:bodyPr wrap="square">
            <a:spAutoFit/>
          </a:bodyPr>
          <a:lstStyle/>
          <a:p>
            <a:r>
              <a:rPr lang="en-US" sz="1800" b="1" i="0" u="none" strike="noStrike" baseline="0" dirty="0">
                <a:latin typeface="Arial" panose="020B0604020202020204" pitchFamily="34" charset="0"/>
              </a:rPr>
              <a:t>Churn Insights</a:t>
            </a:r>
            <a:r>
              <a:rPr lang="en-US" sz="1800" b="0" i="0" u="none" strike="noStrike" baseline="0" dirty="0">
                <a:latin typeface="Arial" panose="020B0604020202020204" pitchFamily="34" charset="0"/>
              </a:rPr>
              <a:t>: Churn rate is </a:t>
            </a:r>
            <a:r>
              <a:rPr lang="en-US" sz="1800" b="1" i="0" u="none" strike="noStrike" baseline="0" dirty="0">
                <a:latin typeface="Arial" panose="020B0604020202020204" pitchFamily="34" charset="0"/>
              </a:rPr>
              <a:t>26.54%</a:t>
            </a:r>
            <a:r>
              <a:rPr lang="en-US" sz="1800" b="0" i="0" u="none" strike="noStrike" baseline="0" dirty="0">
                <a:latin typeface="Arial" panose="020B0604020202020204" pitchFamily="34" charset="0"/>
              </a:rPr>
              <a:t>, with early churn (within 6 months) and month-to-month contracts posing the highest risk. </a:t>
            </a:r>
          </a:p>
          <a:p>
            <a:r>
              <a:rPr lang="en-US" sz="1800" b="1" i="0" u="none" strike="noStrike" baseline="0" dirty="0">
                <a:latin typeface="Arial" panose="020B0604020202020204" pitchFamily="34" charset="0"/>
              </a:rPr>
              <a:t>Key Drivers</a:t>
            </a:r>
            <a:r>
              <a:rPr lang="en-US" sz="1800" b="0" i="0" u="none" strike="noStrike" baseline="0" dirty="0">
                <a:latin typeface="Arial" panose="020B0604020202020204" pitchFamily="34" charset="0"/>
              </a:rPr>
              <a:t>: Competitor pricing, device offerings, and poor customer support are the main churn reasons. </a:t>
            </a:r>
          </a:p>
          <a:p>
            <a:endParaRPr lang="en-US" sz="1800" b="0" i="0" u="none" strike="noStrike" baseline="0" dirty="0">
              <a:latin typeface="Arial" panose="020B0604020202020204" pitchFamily="34" charset="0"/>
            </a:endParaRPr>
          </a:p>
          <a:p>
            <a:r>
              <a:rPr lang="en-US" sz="1800" b="1" i="0" u="none" strike="noStrike" baseline="0" dirty="0">
                <a:latin typeface="Arial" panose="020B0604020202020204" pitchFamily="34" charset="0"/>
              </a:rPr>
              <a:t>Customer Patterns</a:t>
            </a:r>
            <a:r>
              <a:rPr lang="en-US" sz="1800" b="0" i="0" u="none" strike="noStrike" baseline="0" dirty="0">
                <a:latin typeface="Arial" panose="020B0604020202020204" pitchFamily="34" charset="0"/>
              </a:rPr>
              <a:t>: Senior citizens, unmarried customers, and those with fewer services are more likely to churn. Two-year contracts and bundled services show better retention rates. </a:t>
            </a:r>
          </a:p>
          <a:p>
            <a:endParaRPr lang="en-US" sz="1800" b="0" i="0" u="none" strike="noStrike" baseline="0" dirty="0">
              <a:latin typeface="Arial" panose="020B0604020202020204" pitchFamily="34" charset="0"/>
            </a:endParaRPr>
          </a:p>
          <a:p>
            <a:r>
              <a:rPr lang="en-US" sz="1800" b="1" i="0" u="none" strike="noStrike" baseline="0" dirty="0">
                <a:latin typeface="Arial" panose="020B0604020202020204" pitchFamily="34" charset="0"/>
              </a:rPr>
              <a:t>Recommendations</a:t>
            </a:r>
            <a:r>
              <a:rPr lang="en-US" sz="1800" b="0" i="0" u="none" strike="noStrike" baseline="0" dirty="0">
                <a:latin typeface="Arial" panose="020B0604020202020204" pitchFamily="34" charset="0"/>
              </a:rPr>
              <a:t>: Focus on retaining high-risk groups with targeted offers, loyalty programs, and improved support. Promote long-term contracts and bundled services for higher customer loyalty. </a:t>
            </a:r>
          </a:p>
          <a:p>
            <a:endParaRPr lang="en-US" sz="1800" b="0" i="0" u="none" strike="noStrike" baseline="0" dirty="0">
              <a:latin typeface="Arial" panose="020B0604020202020204" pitchFamily="34" charset="0"/>
            </a:endParaRPr>
          </a:p>
          <a:p>
            <a:r>
              <a:rPr lang="en-US" sz="1800" b="1" i="0" u="none" strike="noStrike" baseline="0" dirty="0">
                <a:latin typeface="Arial" panose="020B0604020202020204" pitchFamily="34" charset="0"/>
              </a:rPr>
              <a:t>Business Impact</a:t>
            </a:r>
            <a:r>
              <a:rPr lang="en-US" sz="1800" b="0" i="0" u="none" strike="noStrike" baseline="0" dirty="0">
                <a:latin typeface="Arial" panose="020B0604020202020204" pitchFamily="34" charset="0"/>
              </a:rPr>
              <a:t>: Predictive analysis helps reduce churn, stabilize revenue, and enhance customer satisfaction. </a:t>
            </a:r>
          </a:p>
          <a:p>
            <a:r>
              <a:rPr lang="en-US" sz="1800" b="0" i="0" u="none" strike="noStrike" baseline="0" dirty="0">
                <a:latin typeface="Arial" panose="020B0604020202020204" pitchFamily="34" charset="0"/>
              </a:rPr>
              <a:t>With data-driven strategies, telecom companies can proactively address churn and drive long-term growth </a:t>
            </a:r>
            <a:endParaRPr lang="en-US" dirty="0"/>
          </a:p>
        </p:txBody>
      </p:sp>
    </p:spTree>
    <p:extLst>
      <p:ext uri="{BB962C8B-B14F-4D97-AF65-F5344CB8AC3E}">
        <p14:creationId xmlns:p14="http://schemas.microsoft.com/office/powerpoint/2010/main" val="3868121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29A0EF-EF61-02D2-BA76-9D9E32F1FE25}"/>
              </a:ext>
            </a:extLst>
          </p:cNvPr>
          <p:cNvSpPr txBox="1"/>
          <p:nvPr/>
        </p:nvSpPr>
        <p:spPr>
          <a:xfrm>
            <a:off x="1691148" y="2373351"/>
            <a:ext cx="9075174" cy="1569660"/>
          </a:xfrm>
          <a:prstGeom prst="rect">
            <a:avLst/>
          </a:prstGeom>
          <a:noFill/>
        </p:spPr>
        <p:txBody>
          <a:bodyPr wrap="square">
            <a:spAutoFit/>
          </a:bodyPr>
          <a:lstStyle/>
          <a:p>
            <a:pPr algn="ctr"/>
            <a:r>
              <a:rPr lang="en-IN" sz="9600" dirty="0">
                <a:ln w="31750">
                  <a:solidFill>
                    <a:schemeClr val="bg1"/>
                  </a:solidFill>
                </a:ln>
                <a:solidFill>
                  <a:srgbClr val="F75D2E"/>
                </a:solidFill>
                <a:latin typeface="Arial Black" panose="020B0A04020102020204" pitchFamily="34" charset="0"/>
                <a:cs typeface="Calibri" panose="020F0502020204030204" pitchFamily="34" charset="0"/>
              </a:rPr>
              <a:t>THANK YOU</a:t>
            </a:r>
            <a:endParaRPr lang="en-US" dirty="0">
              <a:solidFill>
                <a:srgbClr val="F75D2E"/>
              </a:solidFill>
            </a:endParaRPr>
          </a:p>
        </p:txBody>
      </p:sp>
      <p:cxnSp>
        <p:nvCxnSpPr>
          <p:cNvPr id="6" name="Straight Connector 5">
            <a:extLst>
              <a:ext uri="{FF2B5EF4-FFF2-40B4-BE49-F238E27FC236}">
                <a16:creationId xmlns:a16="http://schemas.microsoft.com/office/drawing/2014/main" id="{76719933-14E5-6790-3E5D-DF9C1243772D}"/>
              </a:ext>
            </a:extLst>
          </p:cNvPr>
          <p:cNvCxnSpPr>
            <a:cxnSpLocks/>
          </p:cNvCxnSpPr>
          <p:nvPr/>
        </p:nvCxnSpPr>
        <p:spPr>
          <a:xfrm>
            <a:off x="147482" y="1990601"/>
            <a:ext cx="11897033"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58E1580-4131-ECC5-8911-20F9D587A9E1}"/>
              </a:ext>
            </a:extLst>
          </p:cNvPr>
          <p:cNvCxnSpPr>
            <a:cxnSpLocks/>
          </p:cNvCxnSpPr>
          <p:nvPr/>
        </p:nvCxnSpPr>
        <p:spPr>
          <a:xfrm>
            <a:off x="147481" y="4345426"/>
            <a:ext cx="11897033"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458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F2330F-69B3-5D30-2090-8B7BB976A724}"/>
              </a:ext>
            </a:extLst>
          </p:cNvPr>
          <p:cNvSpPr/>
          <p:nvPr/>
        </p:nvSpPr>
        <p:spPr>
          <a:xfrm>
            <a:off x="226142" y="181897"/>
            <a:ext cx="11710219" cy="6494206"/>
          </a:xfrm>
          <a:prstGeom prst="rect">
            <a:avLst/>
          </a:prstGeom>
          <a:noFill/>
          <a:ln w="25400">
            <a:solidFill>
              <a:srgbClr val="F658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5F77C52-5C4B-396D-8197-C87652CAA291}"/>
              </a:ext>
            </a:extLst>
          </p:cNvPr>
          <p:cNvSpPr>
            <a:spLocks noGrp="1"/>
          </p:cNvSpPr>
          <p:nvPr>
            <p:ph type="title"/>
          </p:nvPr>
        </p:nvSpPr>
        <p:spPr>
          <a:xfrm>
            <a:off x="226142" y="181898"/>
            <a:ext cx="11710218" cy="867702"/>
          </a:xfrm>
          <a:noFill/>
        </p:spPr>
        <p:txBody>
          <a:bodyPr>
            <a:normAutofit/>
          </a:bodyPr>
          <a:lstStyle/>
          <a:p>
            <a:r>
              <a:rPr lang="en-US" sz="3200" b="1" u="sng" dirty="0">
                <a:ln>
                  <a:solidFill>
                    <a:schemeClr val="tx1"/>
                  </a:solidFill>
                </a:ln>
                <a:solidFill>
                  <a:srgbClr val="F75D2E"/>
                </a:solidFill>
                <a:latin typeface="Arial" panose="020B0604020202020204" pitchFamily="34" charset="0"/>
                <a:cs typeface="Arial" panose="020B0604020202020204" pitchFamily="34" charset="0"/>
              </a:rPr>
              <a:t>Introduction:</a:t>
            </a:r>
            <a:endParaRPr lang="en-IN" sz="3200" b="1" u="sng" dirty="0">
              <a:ln>
                <a:solidFill>
                  <a:schemeClr val="tx1"/>
                </a:solidFill>
              </a:ln>
              <a:solidFill>
                <a:srgbClr val="F75D2E"/>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A3B01A0-6134-55E6-D945-6CAF07848843}"/>
              </a:ext>
            </a:extLst>
          </p:cNvPr>
          <p:cNvSpPr txBox="1"/>
          <p:nvPr/>
        </p:nvSpPr>
        <p:spPr>
          <a:xfrm>
            <a:off x="323851" y="1023267"/>
            <a:ext cx="6724648" cy="5485348"/>
          </a:xfrm>
          <a:prstGeom prst="rect">
            <a:avLst/>
          </a:prstGeom>
          <a:noFill/>
        </p:spPr>
        <p:txBody>
          <a:bodyPr wrap="square">
            <a:spAutoFit/>
          </a:bodyPr>
          <a:lstStyle/>
          <a:p>
            <a:pPr marL="342900" marR="0" lvl="0" indent="-342900">
              <a:lnSpc>
                <a:spcPct val="107000"/>
              </a:lnSpc>
              <a:spcAft>
                <a:spcPts val="800"/>
              </a:spcAft>
              <a:buFont typeface="+mj-lt"/>
              <a:buAutoNum type="arabicPeriod"/>
              <a:tabLst>
                <a:tab pos="457200" algn="l"/>
              </a:tabLst>
            </a:pPr>
            <a:r>
              <a:rPr lang="en-US" sz="1500" b="1" kern="100" dirty="0">
                <a:effectLst/>
                <a:latin typeface="Arial" panose="020B0604020202020204" pitchFamily="34" charset="0"/>
                <a:ea typeface="Calibri" panose="020F0502020204030204" pitchFamily="34" charset="0"/>
                <a:cs typeface="Arial" panose="020B0604020202020204" pitchFamily="34" charset="0"/>
              </a:rPr>
              <a:t>Customer Churn Challenge</a:t>
            </a:r>
            <a:r>
              <a:rPr lang="en-US" sz="1500" kern="100" dirty="0">
                <a:effectLst/>
                <a:latin typeface="Arial" panose="020B0604020202020204" pitchFamily="34" charset="0"/>
                <a:ea typeface="Calibri" panose="020F0502020204030204" pitchFamily="34" charset="0"/>
                <a:cs typeface="Arial" panose="020B0604020202020204" pitchFamily="34" charset="0"/>
              </a:rPr>
              <a:t>: Customer churn, where customers discontinue a service, is a significant challenge in the telecom industry.</a:t>
            </a:r>
          </a:p>
          <a:p>
            <a:pPr marL="342900" marR="0" lvl="0" indent="-342900">
              <a:lnSpc>
                <a:spcPct val="107000"/>
              </a:lnSpc>
              <a:spcAft>
                <a:spcPts val="800"/>
              </a:spcAft>
              <a:buFont typeface="+mj-lt"/>
              <a:buAutoNum type="arabicPeriod"/>
              <a:tabLst>
                <a:tab pos="457200" algn="l"/>
              </a:tabLst>
            </a:pPr>
            <a:r>
              <a:rPr lang="en-US" sz="1500" b="1" kern="100" dirty="0">
                <a:effectLst/>
                <a:latin typeface="Arial" panose="020B0604020202020204" pitchFamily="34" charset="0"/>
                <a:ea typeface="Calibri" panose="020F0502020204030204" pitchFamily="34" charset="0"/>
                <a:cs typeface="Arial" panose="020B0604020202020204" pitchFamily="34" charset="0"/>
              </a:rPr>
              <a:t>Importance of Reducing Churn</a:t>
            </a:r>
            <a:r>
              <a:rPr lang="en-US" sz="1500" kern="100" dirty="0">
                <a:effectLst/>
                <a:latin typeface="Arial" panose="020B0604020202020204" pitchFamily="34" charset="0"/>
                <a:ea typeface="Calibri" panose="020F0502020204030204" pitchFamily="34" charset="0"/>
                <a:cs typeface="Arial" panose="020B0604020202020204" pitchFamily="34" charset="0"/>
              </a:rPr>
              <a:t>: High competition and evolving customer demands make reducing churn essential for revenue maintenance and business growth.</a:t>
            </a:r>
          </a:p>
          <a:p>
            <a:pPr marL="342900" marR="0" lvl="0" indent="-342900">
              <a:lnSpc>
                <a:spcPct val="107000"/>
              </a:lnSpc>
              <a:spcAft>
                <a:spcPts val="800"/>
              </a:spcAft>
              <a:buFont typeface="+mj-lt"/>
              <a:buAutoNum type="arabicPeriod"/>
              <a:tabLst>
                <a:tab pos="457200" algn="l"/>
              </a:tabLst>
            </a:pPr>
            <a:r>
              <a:rPr lang="en-US" sz="1500" b="1" kern="100" dirty="0">
                <a:effectLst/>
                <a:latin typeface="Arial" panose="020B0604020202020204" pitchFamily="34" charset="0"/>
                <a:ea typeface="Calibri" panose="020F0502020204030204" pitchFamily="34" charset="0"/>
                <a:cs typeface="Arial" panose="020B0604020202020204" pitchFamily="34" charset="0"/>
              </a:rPr>
              <a:t>Cost-Effectiveness of Retention</a:t>
            </a:r>
            <a:r>
              <a:rPr lang="en-US" sz="1500" kern="100" dirty="0">
                <a:effectLst/>
                <a:latin typeface="Arial" panose="020B0604020202020204" pitchFamily="34" charset="0"/>
                <a:ea typeface="Calibri" panose="020F0502020204030204" pitchFamily="34" charset="0"/>
                <a:cs typeface="Arial" panose="020B0604020202020204" pitchFamily="34" charset="0"/>
              </a:rPr>
              <a:t>: Retaining existing customers is more cost-effective than acquiring new ones, highlighting the importance of churn prediction.</a:t>
            </a:r>
          </a:p>
          <a:p>
            <a:pPr marL="342900" marR="0" lvl="0" indent="-342900">
              <a:lnSpc>
                <a:spcPct val="107000"/>
              </a:lnSpc>
              <a:spcAft>
                <a:spcPts val="800"/>
              </a:spcAft>
              <a:buFont typeface="+mj-lt"/>
              <a:buAutoNum type="arabicPeriod"/>
              <a:tabLst>
                <a:tab pos="457200" algn="l"/>
              </a:tabLst>
            </a:pPr>
            <a:r>
              <a:rPr lang="en-US" sz="1500" b="1" kern="100" dirty="0">
                <a:effectLst/>
                <a:latin typeface="Arial" panose="020B0604020202020204" pitchFamily="34" charset="0"/>
                <a:ea typeface="Calibri" panose="020F0502020204030204" pitchFamily="34" charset="0"/>
                <a:cs typeface="Arial" panose="020B0604020202020204" pitchFamily="34" charset="0"/>
              </a:rPr>
              <a:t>Churn Prediction</a:t>
            </a:r>
            <a:r>
              <a:rPr lang="en-US" sz="1500" kern="100" dirty="0">
                <a:effectLst/>
                <a:latin typeface="Arial" panose="020B0604020202020204" pitchFamily="34" charset="0"/>
                <a:ea typeface="Calibri" panose="020F0502020204030204" pitchFamily="34" charset="0"/>
                <a:cs typeface="Arial" panose="020B0604020202020204" pitchFamily="34" charset="0"/>
              </a:rPr>
              <a:t>: Churn prediction is critical for proactive customer management to minimize losses.</a:t>
            </a:r>
          </a:p>
          <a:p>
            <a:pPr marL="342900" marR="0" lvl="0" indent="-342900">
              <a:lnSpc>
                <a:spcPct val="107000"/>
              </a:lnSpc>
              <a:spcAft>
                <a:spcPts val="800"/>
              </a:spcAft>
              <a:buFont typeface="+mj-lt"/>
              <a:buAutoNum type="arabicPeriod"/>
              <a:tabLst>
                <a:tab pos="457200" algn="l"/>
              </a:tabLst>
            </a:pPr>
            <a:r>
              <a:rPr lang="en-US" sz="1500" b="1" kern="100" dirty="0">
                <a:effectLst/>
                <a:latin typeface="Arial" panose="020B0604020202020204" pitchFamily="34" charset="0"/>
                <a:ea typeface="Calibri" panose="020F0502020204030204" pitchFamily="34" charset="0"/>
                <a:cs typeface="Arial" panose="020B0604020202020204" pitchFamily="34" charset="0"/>
              </a:rPr>
              <a:t>MySQL and Power BI for Analysis</a:t>
            </a:r>
            <a:r>
              <a:rPr lang="en-US" sz="1500" kern="100" dirty="0">
                <a:effectLst/>
                <a:latin typeface="Arial" panose="020B0604020202020204" pitchFamily="34" charset="0"/>
                <a:ea typeface="Calibri" panose="020F0502020204030204" pitchFamily="34" charset="0"/>
                <a:cs typeface="Arial" panose="020B0604020202020204" pitchFamily="34" charset="0"/>
              </a:rPr>
              <a:t>: The report uses MySQL and Power BI to predict and analyze churn patterns in the telecom sector.</a:t>
            </a:r>
          </a:p>
          <a:p>
            <a:pPr marL="342900" marR="0" lvl="0" indent="-342900">
              <a:lnSpc>
                <a:spcPct val="107000"/>
              </a:lnSpc>
              <a:spcAft>
                <a:spcPts val="800"/>
              </a:spcAft>
              <a:buFont typeface="+mj-lt"/>
              <a:buAutoNum type="arabicPeriod"/>
              <a:tabLst>
                <a:tab pos="457200" algn="l"/>
              </a:tabLst>
            </a:pPr>
            <a:r>
              <a:rPr lang="en-US" sz="1500" b="1" kern="100" dirty="0">
                <a:effectLst/>
                <a:latin typeface="Arial" panose="020B0604020202020204" pitchFamily="34" charset="0"/>
                <a:ea typeface="Calibri" panose="020F0502020204030204" pitchFamily="34" charset="0"/>
                <a:cs typeface="Arial" panose="020B0604020202020204" pitchFamily="34" charset="0"/>
              </a:rPr>
              <a:t>Identify At-Risk Customers</a:t>
            </a:r>
            <a:r>
              <a:rPr lang="en-US" sz="1500" kern="100" dirty="0">
                <a:effectLst/>
                <a:latin typeface="Arial" panose="020B0604020202020204" pitchFamily="34" charset="0"/>
                <a:ea typeface="Calibri" panose="020F0502020204030204" pitchFamily="34" charset="0"/>
                <a:cs typeface="Arial" panose="020B0604020202020204" pitchFamily="34" charset="0"/>
              </a:rPr>
              <a:t>: By analyzing churn data, telecom providers can identify at-risk customers and take corrective actions.</a:t>
            </a:r>
          </a:p>
          <a:p>
            <a:pPr marL="342900" marR="0" lvl="0" indent="-342900">
              <a:lnSpc>
                <a:spcPct val="107000"/>
              </a:lnSpc>
              <a:spcAft>
                <a:spcPts val="800"/>
              </a:spcAft>
              <a:buFont typeface="+mj-lt"/>
              <a:buAutoNum type="arabicPeriod"/>
              <a:tabLst>
                <a:tab pos="457200" algn="l"/>
              </a:tabLst>
            </a:pPr>
            <a:r>
              <a:rPr lang="en-US" sz="1500" b="1" kern="100" dirty="0">
                <a:effectLst/>
                <a:latin typeface="Arial" panose="020B0604020202020204" pitchFamily="34" charset="0"/>
                <a:ea typeface="Calibri" panose="020F0502020204030204" pitchFamily="34" charset="0"/>
                <a:cs typeface="Arial" panose="020B0604020202020204" pitchFamily="34" charset="0"/>
              </a:rPr>
              <a:t>Data-Driven Insights</a:t>
            </a:r>
            <a:r>
              <a:rPr lang="en-US" sz="1500" kern="100" dirty="0">
                <a:effectLst/>
                <a:latin typeface="Arial" panose="020B0604020202020204" pitchFamily="34" charset="0"/>
                <a:ea typeface="Calibri" panose="020F0502020204030204" pitchFamily="34" charset="0"/>
                <a:cs typeface="Arial" panose="020B0604020202020204" pitchFamily="34" charset="0"/>
              </a:rPr>
              <a:t>: Utilizing data-driven insights helps companies improve retention, optimize marketing efforts, and enhance service quality.</a:t>
            </a:r>
          </a:p>
          <a:p>
            <a:pPr marL="342900" marR="0" lvl="0" indent="-342900">
              <a:lnSpc>
                <a:spcPct val="107000"/>
              </a:lnSpc>
              <a:spcAft>
                <a:spcPts val="800"/>
              </a:spcAft>
              <a:buFont typeface="+mj-lt"/>
              <a:buAutoNum type="arabicPeriod"/>
              <a:tabLst>
                <a:tab pos="457200" algn="l"/>
              </a:tabLst>
            </a:pPr>
            <a:r>
              <a:rPr lang="en-US" sz="1500" b="1" kern="100" dirty="0">
                <a:effectLst/>
                <a:latin typeface="Arial" panose="020B0604020202020204" pitchFamily="34" charset="0"/>
                <a:ea typeface="Calibri" panose="020F0502020204030204" pitchFamily="34" charset="0"/>
                <a:cs typeface="Arial" panose="020B0604020202020204" pitchFamily="34" charset="0"/>
              </a:rPr>
              <a:t>Long-Term Revenue Stability</a:t>
            </a:r>
            <a:r>
              <a:rPr lang="en-US" sz="1500" kern="100" dirty="0">
                <a:effectLst/>
                <a:latin typeface="Arial" panose="020B0604020202020204" pitchFamily="34" charset="0"/>
                <a:ea typeface="Calibri" panose="020F0502020204030204" pitchFamily="34" charset="0"/>
                <a:cs typeface="Arial" panose="020B0604020202020204" pitchFamily="34" charset="0"/>
              </a:rPr>
              <a:t>: These actions contribute to long-term revenue stability and business growth.</a:t>
            </a:r>
          </a:p>
        </p:txBody>
      </p:sp>
      <p:pic>
        <p:nvPicPr>
          <p:cNvPr id="7" name="Picture 6">
            <a:extLst>
              <a:ext uri="{FF2B5EF4-FFF2-40B4-BE49-F238E27FC236}">
                <a16:creationId xmlns:a16="http://schemas.microsoft.com/office/drawing/2014/main" id="{5B545355-6CF1-2006-1A23-1EC1BBE9B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499" y="1023266"/>
            <a:ext cx="4819651" cy="5472784"/>
          </a:xfrm>
          <a:prstGeom prst="rect">
            <a:avLst/>
          </a:prstGeom>
        </p:spPr>
      </p:pic>
    </p:spTree>
    <p:extLst>
      <p:ext uri="{BB962C8B-B14F-4D97-AF65-F5344CB8AC3E}">
        <p14:creationId xmlns:p14="http://schemas.microsoft.com/office/powerpoint/2010/main" val="613268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8ABA1-40F5-4E09-8F4E-68F4BC9CF5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61A65E-7861-26FB-922B-255BDF1BFDDE}"/>
              </a:ext>
            </a:extLst>
          </p:cNvPr>
          <p:cNvSpPr>
            <a:spLocks noGrp="1"/>
          </p:cNvSpPr>
          <p:nvPr>
            <p:ph type="title"/>
          </p:nvPr>
        </p:nvSpPr>
        <p:spPr>
          <a:xfrm>
            <a:off x="226142" y="181897"/>
            <a:ext cx="11710219" cy="834839"/>
          </a:xfrm>
          <a:noFill/>
        </p:spPr>
        <p:txBody>
          <a:bodyPr>
            <a:normAutofit/>
          </a:bodyPr>
          <a:lstStyle/>
          <a:p>
            <a:r>
              <a:rPr lang="en-US" sz="3200" b="1" u="sng" dirty="0">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rPr>
              <a:t>Objective, Scope AND SIGNIFICANTS : </a:t>
            </a:r>
            <a:endParaRPr lang="en-IN" sz="3200" b="1" u="sng" dirty="0">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2608B79-7C0A-6502-385A-23DF81475012}"/>
              </a:ext>
            </a:extLst>
          </p:cNvPr>
          <p:cNvPicPr>
            <a:picLocks noChangeAspect="1"/>
          </p:cNvPicPr>
          <p:nvPr/>
        </p:nvPicPr>
        <p:blipFill>
          <a:blip r:embed="rId2"/>
          <a:stretch>
            <a:fillRect/>
          </a:stretch>
        </p:blipFill>
        <p:spPr>
          <a:xfrm>
            <a:off x="6818261" y="1016736"/>
            <a:ext cx="4983214" cy="5117363"/>
          </a:xfrm>
          <a:prstGeom prst="rect">
            <a:avLst/>
          </a:prstGeom>
        </p:spPr>
      </p:pic>
      <p:sp>
        <p:nvSpPr>
          <p:cNvPr id="6" name="Rectangle 5">
            <a:extLst>
              <a:ext uri="{FF2B5EF4-FFF2-40B4-BE49-F238E27FC236}">
                <a16:creationId xmlns:a16="http://schemas.microsoft.com/office/drawing/2014/main" id="{E76F7825-42E8-98D2-9B15-34876CA0708D}"/>
              </a:ext>
            </a:extLst>
          </p:cNvPr>
          <p:cNvSpPr/>
          <p:nvPr/>
        </p:nvSpPr>
        <p:spPr>
          <a:xfrm>
            <a:off x="226142" y="181897"/>
            <a:ext cx="11710219" cy="6494206"/>
          </a:xfrm>
          <a:prstGeom prst="rect">
            <a:avLst/>
          </a:prstGeom>
          <a:noFill/>
          <a:ln w="25400">
            <a:solidFill>
              <a:srgbClr val="F658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304B8A-6F2C-C504-5129-FDAC4B2F6B15}"/>
              </a:ext>
            </a:extLst>
          </p:cNvPr>
          <p:cNvSpPr txBox="1"/>
          <p:nvPr/>
        </p:nvSpPr>
        <p:spPr>
          <a:xfrm>
            <a:off x="511278" y="1016736"/>
            <a:ext cx="6194322" cy="5262979"/>
          </a:xfrm>
          <a:prstGeom prst="rect">
            <a:avLst/>
          </a:prstGeom>
          <a:noFill/>
        </p:spPr>
        <p:txBody>
          <a:bodyPr wrap="square">
            <a:spAutoFit/>
          </a:bodyPr>
          <a:lstStyle/>
          <a:p>
            <a:r>
              <a:rPr lang="en-US" sz="1600" b="0" i="0" u="none" strike="noStrike" baseline="0" dirty="0">
                <a:solidFill>
                  <a:srgbClr val="000000"/>
                </a:solidFill>
                <a:latin typeface="Arial" panose="020B0604020202020204" pitchFamily="34" charset="0"/>
              </a:rPr>
              <a:t>The objective is to analyze customer behavior and identify churn drivers to: </a:t>
            </a:r>
          </a:p>
          <a:p>
            <a:r>
              <a:rPr lang="en-US" sz="1600" b="0" i="0" u="none" strike="noStrike" baseline="0" dirty="0">
                <a:solidFill>
                  <a:srgbClr val="000000"/>
                </a:solidFill>
                <a:latin typeface="Arial" panose="020B0604020202020204" pitchFamily="34" charset="0"/>
              </a:rPr>
              <a:t>1. Detect high-risk customers and design targeted retention strategies. </a:t>
            </a:r>
          </a:p>
          <a:p>
            <a:r>
              <a:rPr lang="en-US" sz="1600" b="0" i="0" u="none" strike="noStrike" baseline="0" dirty="0">
                <a:solidFill>
                  <a:srgbClr val="000000"/>
                </a:solidFill>
                <a:latin typeface="Arial" panose="020B0604020202020204" pitchFamily="34" charset="0"/>
              </a:rPr>
              <a:t>2. Optimize marketing campaigns for at-risk customers. </a:t>
            </a:r>
          </a:p>
          <a:p>
            <a:r>
              <a:rPr lang="en-US" sz="1600" b="0" i="0" u="none" strike="noStrike" baseline="0" dirty="0">
                <a:solidFill>
                  <a:srgbClr val="000000"/>
                </a:solidFill>
                <a:latin typeface="Arial" panose="020B0604020202020204" pitchFamily="34" charset="0"/>
              </a:rPr>
              <a:t>3. Improve service offerings based on churn trends. </a:t>
            </a:r>
          </a:p>
          <a:p>
            <a:r>
              <a:rPr lang="en-US" sz="1600" b="0" i="0" u="none" strike="noStrike" baseline="0" dirty="0">
                <a:solidFill>
                  <a:srgbClr val="000000"/>
                </a:solidFill>
                <a:latin typeface="Arial" panose="020B0604020202020204" pitchFamily="34" charset="0"/>
              </a:rPr>
              <a:t>4. Enhance revenue by minimizing churn rates. </a:t>
            </a:r>
          </a:p>
          <a:p>
            <a:endParaRPr lang="en-US" sz="1600" b="0" i="0" u="none" strike="noStrike" baseline="0" dirty="0">
              <a:solidFill>
                <a:srgbClr val="000000"/>
              </a:solidFill>
              <a:latin typeface="Arial" panose="020B0604020202020204" pitchFamily="34" charset="0"/>
            </a:endParaRPr>
          </a:p>
          <a:p>
            <a:r>
              <a:rPr lang="en-US" sz="1600" b="0" i="0" u="none" strike="noStrike" baseline="0" dirty="0">
                <a:solidFill>
                  <a:srgbClr val="000000"/>
                </a:solidFill>
                <a:latin typeface="Arial" panose="020B0604020202020204" pitchFamily="34" charset="0"/>
              </a:rPr>
              <a:t>Using MySQL for data processing and Power BI for visualizations, this project examines demographic profiles, service usage, contract types, and financial contributions to deliver actionable insights and interactive dashboards. </a:t>
            </a:r>
          </a:p>
          <a:p>
            <a:endParaRPr lang="en-US" sz="1600" dirty="0">
              <a:solidFill>
                <a:srgbClr val="000000"/>
              </a:solidFill>
              <a:latin typeface="Arial" panose="020B0604020202020204" pitchFamily="34" charset="0"/>
            </a:endParaRPr>
          </a:p>
          <a:p>
            <a:r>
              <a:rPr lang="en-US" sz="1600" b="1" i="0" u="none" strike="noStrike" baseline="0" dirty="0">
                <a:solidFill>
                  <a:srgbClr val="000000"/>
                </a:solidFill>
                <a:latin typeface="Arial" panose="020B0604020202020204" pitchFamily="34" charset="0"/>
              </a:rPr>
              <a:t>Significance for the Telecom Industry: </a:t>
            </a:r>
          </a:p>
          <a:p>
            <a:endParaRPr lang="en-US" sz="1600" b="0" i="0" u="none" strike="noStrike" baseline="0" dirty="0">
              <a:solidFill>
                <a:srgbClr val="000000"/>
              </a:solidFill>
              <a:latin typeface="Arial" panose="020B0604020202020204" pitchFamily="34" charset="0"/>
            </a:endParaRPr>
          </a:p>
          <a:p>
            <a:r>
              <a:rPr lang="en-US" sz="1600" b="0" i="0" u="none" strike="noStrike" baseline="0" dirty="0">
                <a:solidFill>
                  <a:srgbClr val="000000"/>
                </a:solidFill>
                <a:latin typeface="Arial" panose="020B0604020202020204" pitchFamily="34" charset="0"/>
              </a:rPr>
              <a:t>Churn prediction helps telecom companies stay competitive by transitioning from reactive to proactive customer management. This report highlights key churn drivers and provides a roadmap for customer retention strategies, helping companies reduce churn, improve customer satisfaction, and secure their market position. </a:t>
            </a:r>
            <a:endParaRPr lang="en-US" sz="1600" dirty="0"/>
          </a:p>
        </p:txBody>
      </p:sp>
    </p:spTree>
    <p:extLst>
      <p:ext uri="{BB962C8B-B14F-4D97-AF65-F5344CB8AC3E}">
        <p14:creationId xmlns:p14="http://schemas.microsoft.com/office/powerpoint/2010/main" val="943866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FAC91-AACC-328E-D55D-070D88830C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9BAE1D-6438-B6B2-8E3D-B682ECEF669A}"/>
              </a:ext>
            </a:extLst>
          </p:cNvPr>
          <p:cNvSpPr>
            <a:spLocks noGrp="1"/>
          </p:cNvSpPr>
          <p:nvPr>
            <p:ph type="title"/>
          </p:nvPr>
        </p:nvSpPr>
        <p:spPr>
          <a:xfrm>
            <a:off x="226142" y="181897"/>
            <a:ext cx="11710219" cy="834839"/>
          </a:xfrm>
          <a:noFill/>
        </p:spPr>
        <p:txBody>
          <a:bodyPr>
            <a:normAutofit/>
          </a:bodyPr>
          <a:lstStyle/>
          <a:p>
            <a:r>
              <a:rPr lang="en-US" sz="3200" b="1" u="sng" dirty="0">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rPr>
              <a:t>Data Cleaning in excel:  </a:t>
            </a:r>
            <a:endParaRPr lang="en-IN" sz="3200" b="1" u="sng" dirty="0">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9C611DD-D0B7-1B9D-AD4D-4C941C20CBC0}"/>
              </a:ext>
            </a:extLst>
          </p:cNvPr>
          <p:cNvSpPr/>
          <p:nvPr/>
        </p:nvSpPr>
        <p:spPr>
          <a:xfrm>
            <a:off x="226142" y="181897"/>
            <a:ext cx="11710219" cy="6494206"/>
          </a:xfrm>
          <a:prstGeom prst="rect">
            <a:avLst/>
          </a:prstGeom>
          <a:noFill/>
          <a:ln w="25400">
            <a:solidFill>
              <a:srgbClr val="F658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FDF1A22-95C8-F981-AD6A-A5FFF5924349}"/>
              </a:ext>
            </a:extLst>
          </p:cNvPr>
          <p:cNvSpPr txBox="1"/>
          <p:nvPr/>
        </p:nvSpPr>
        <p:spPr>
          <a:xfrm>
            <a:off x="474202" y="1167579"/>
            <a:ext cx="6096000" cy="4983865"/>
          </a:xfrm>
          <a:prstGeom prst="rect">
            <a:avLst/>
          </a:prstGeom>
          <a:noFill/>
        </p:spPr>
        <p:txBody>
          <a:bodyPr wrap="square">
            <a:spAutoFit/>
          </a:bodyPr>
          <a:lstStyle/>
          <a:p>
            <a:pPr marL="342900" marR="0" lvl="0" indent="-342900">
              <a:lnSpc>
                <a:spcPct val="107000"/>
              </a:lnSpc>
              <a:buFont typeface="Symbol" panose="05050102010706020507" pitchFamily="18" charset="2"/>
              <a:buChar char=""/>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Initially, importing the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Customer_churn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dataset failed for 1366 rows due to 'incorrect integer value' in the column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AVG_Monthly_GB_Download</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and 1265 rows due to 'data truncated for column' in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AVG_Monthly_Long_Distance_Charges</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resulting in only 4835 rows being imported.</a:t>
            </a:r>
          </a:p>
          <a:p>
            <a:pPr marR="0" lvl="0">
              <a:lnSpc>
                <a:spcPct val="107000"/>
              </a:lnSpc>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buFont typeface="Symbol" panose="05050102010706020507" pitchFamily="18" charset="2"/>
              <a:buChar char=""/>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On review,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AVG_Monthly_GB_Download</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had 1366 empty rows, and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AVG_Monthly_Long_Distance_Charges</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had 1265 empty rows, which were replaced with 0 as these fields are integer types. The dataset was saved as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Customer_churn_edited</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a:t>
            </a:r>
          </a:p>
          <a:p>
            <a:pPr marL="342900" marR="0" lvl="0" indent="-342900">
              <a:lnSpc>
                <a:spcPct val="107000"/>
              </a:lnSpc>
              <a:buFont typeface="Symbol" panose="05050102010706020507" pitchFamily="18" charset="2"/>
              <a:buChar char=""/>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Symbol" panose="05050102010706020507" pitchFamily="18" charset="2"/>
              <a:buChar char=""/>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Re-importing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Customer_churn_edited</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successfully imported all 7043 rows, and this dataset was used for further processing.</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B8753C61-BDC2-D04B-D5D0-B62E16297399}"/>
              </a:ext>
            </a:extLst>
          </p:cNvPr>
          <p:cNvPicPr>
            <a:picLocks noChangeAspect="1"/>
          </p:cNvPicPr>
          <p:nvPr/>
        </p:nvPicPr>
        <p:blipFill>
          <a:blip r:embed="rId2"/>
          <a:stretch>
            <a:fillRect/>
          </a:stretch>
        </p:blipFill>
        <p:spPr>
          <a:xfrm>
            <a:off x="6818262" y="1052425"/>
            <a:ext cx="4924271" cy="5272175"/>
          </a:xfrm>
          <a:prstGeom prst="rect">
            <a:avLst/>
          </a:prstGeom>
        </p:spPr>
      </p:pic>
    </p:spTree>
    <p:extLst>
      <p:ext uri="{BB962C8B-B14F-4D97-AF65-F5344CB8AC3E}">
        <p14:creationId xmlns:p14="http://schemas.microsoft.com/office/powerpoint/2010/main" val="1097963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0B43A-FB94-B7BF-4A07-D6174AC3C2D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CBB0B45-88BB-88AC-C476-BCAE0AD89776}"/>
              </a:ext>
            </a:extLst>
          </p:cNvPr>
          <p:cNvSpPr/>
          <p:nvPr/>
        </p:nvSpPr>
        <p:spPr>
          <a:xfrm>
            <a:off x="226142" y="181897"/>
            <a:ext cx="11710219" cy="6494206"/>
          </a:xfrm>
          <a:prstGeom prst="rect">
            <a:avLst/>
          </a:prstGeom>
          <a:noFill/>
          <a:ln w="25400">
            <a:solidFill>
              <a:srgbClr val="F658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2160337-164C-394B-5CF9-DB900C9797B6}"/>
              </a:ext>
            </a:extLst>
          </p:cNvPr>
          <p:cNvSpPr>
            <a:spLocks noGrp="1"/>
          </p:cNvSpPr>
          <p:nvPr>
            <p:ph type="title"/>
          </p:nvPr>
        </p:nvSpPr>
        <p:spPr>
          <a:xfrm>
            <a:off x="226142" y="181897"/>
            <a:ext cx="11710219" cy="834839"/>
          </a:xfrm>
          <a:noFill/>
        </p:spPr>
        <p:txBody>
          <a:bodyPr>
            <a:normAutofit/>
          </a:bodyPr>
          <a:lstStyle/>
          <a:p>
            <a:r>
              <a:rPr lang="en-US" sz="3200" b="1" u="sng" dirty="0">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rPr>
              <a:t>Data Cleaning in </a:t>
            </a:r>
            <a:r>
              <a:rPr lang="en-US" sz="3200" b="1" u="sng" dirty="0" err="1">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rPr>
              <a:t>MYsql</a:t>
            </a:r>
            <a:r>
              <a:rPr lang="en-US" sz="3200" b="1" u="sng" dirty="0">
                <a:ln>
                  <a:solidFill>
                    <a:schemeClr val="tx1"/>
                  </a:solidFill>
                </a:ln>
                <a:solidFill>
                  <a:srgbClr val="F75D2E"/>
                </a:solidFill>
                <a:effectLst/>
                <a:latin typeface="Arial" panose="020B0604020202020204" pitchFamily="34" charset="0"/>
                <a:ea typeface="Calibri" panose="020F0502020204030204" pitchFamily="34" charset="0"/>
                <a:cs typeface="Arial" panose="020B0604020202020204" pitchFamily="34" charset="0"/>
              </a:rPr>
              <a:t>:</a:t>
            </a:r>
            <a:endParaRPr lang="en-IN" sz="5400" u="sng" dirty="0">
              <a:ln>
                <a:solidFill>
                  <a:schemeClr val="tx1"/>
                </a:solidFill>
              </a:ln>
              <a:solidFill>
                <a:srgbClr val="F75D2E"/>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68EDEF8-B150-3984-E024-F532FC612EB0}"/>
              </a:ext>
            </a:extLst>
          </p:cNvPr>
          <p:cNvSpPr txBox="1"/>
          <p:nvPr/>
        </p:nvSpPr>
        <p:spPr>
          <a:xfrm>
            <a:off x="373793" y="867593"/>
            <a:ext cx="6598507" cy="5501634"/>
          </a:xfrm>
          <a:prstGeom prst="rect">
            <a:avLst/>
          </a:prstGeom>
          <a:noFill/>
        </p:spPr>
        <p:txBody>
          <a:bodyPr wrap="square">
            <a:spAutoFit/>
          </a:bodyPr>
          <a:lstStyle/>
          <a:p>
            <a:pPr marL="0" marR="0">
              <a:lnSpc>
                <a:spcPct val="107000"/>
              </a:lnSpc>
              <a:spcAft>
                <a:spcPts val="800"/>
              </a:spcAft>
            </a:pPr>
            <a:r>
              <a:rPr lang="en-US" sz="1450" b="1" kern="100" dirty="0">
                <a:effectLst/>
                <a:latin typeface="Arial" panose="020B0604020202020204" pitchFamily="34" charset="0"/>
                <a:ea typeface="Calibri" panose="020F0502020204030204" pitchFamily="34" charset="0"/>
                <a:cs typeface="Arial" panose="020B0604020202020204" pitchFamily="34" charset="0"/>
              </a:rPr>
              <a:t>1. Column Name Alteration:</a:t>
            </a:r>
            <a:endParaRPr lang="en-US" sz="1450" kern="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450" kern="100" dirty="0">
                <a:effectLst/>
                <a:latin typeface="Arial" panose="020B0604020202020204" pitchFamily="34" charset="0"/>
                <a:ea typeface="Calibri" panose="020F0502020204030204" pitchFamily="34" charset="0"/>
                <a:cs typeface="Arial" panose="020B0604020202020204" pitchFamily="34" charset="0"/>
              </a:rPr>
              <a:t>Replaced spaces in all </a:t>
            </a:r>
            <a:r>
              <a:rPr lang="en-US" sz="1450" b="1" kern="100" dirty="0">
                <a:effectLst/>
                <a:latin typeface="Arial" panose="020B0604020202020204" pitchFamily="34" charset="0"/>
                <a:ea typeface="Calibri" panose="020F0502020204030204" pitchFamily="34" charset="0"/>
                <a:cs typeface="Arial" panose="020B0604020202020204" pitchFamily="34" charset="0"/>
              </a:rPr>
              <a:t>38 column headings</a:t>
            </a:r>
            <a:r>
              <a:rPr lang="en-US" sz="1450" kern="100" dirty="0">
                <a:effectLst/>
                <a:latin typeface="Arial" panose="020B0604020202020204" pitchFamily="34" charset="0"/>
                <a:ea typeface="Calibri" panose="020F0502020204030204" pitchFamily="34" charset="0"/>
                <a:cs typeface="Arial" panose="020B0604020202020204" pitchFamily="34" charset="0"/>
              </a:rPr>
              <a:t> with underscores using ALTER TABLE and CHANGE queries.</a:t>
            </a:r>
          </a:p>
          <a:p>
            <a:pPr marL="0" marR="0">
              <a:lnSpc>
                <a:spcPct val="107000"/>
              </a:lnSpc>
              <a:spcAft>
                <a:spcPts val="800"/>
              </a:spcAft>
            </a:pPr>
            <a:r>
              <a:rPr lang="en-US" sz="1450" b="1" kern="100" dirty="0">
                <a:effectLst/>
                <a:latin typeface="Arial" panose="020B0604020202020204" pitchFamily="34" charset="0"/>
                <a:ea typeface="Calibri" panose="020F0502020204030204" pitchFamily="34" charset="0"/>
                <a:cs typeface="Arial" panose="020B0604020202020204" pitchFamily="34" charset="0"/>
              </a:rPr>
              <a:t>2. Identifying Duplicates:</a:t>
            </a:r>
            <a:endParaRPr lang="en-US" sz="1450" kern="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450" kern="100" dirty="0">
                <a:effectLst/>
                <a:latin typeface="Arial" panose="020B0604020202020204" pitchFamily="34" charset="0"/>
                <a:ea typeface="Calibri" panose="020F0502020204030204" pitchFamily="34" charset="0"/>
                <a:cs typeface="Arial" panose="020B0604020202020204" pitchFamily="34" charset="0"/>
              </a:rPr>
              <a:t>Checked for duplicates in the </a:t>
            </a:r>
            <a:r>
              <a:rPr lang="en-US" sz="1450" b="1" kern="100" dirty="0" err="1">
                <a:effectLst/>
                <a:latin typeface="Arial" panose="020B0604020202020204" pitchFamily="34" charset="0"/>
                <a:ea typeface="Calibri" panose="020F0502020204030204" pitchFamily="34" charset="0"/>
                <a:cs typeface="Arial" panose="020B0604020202020204" pitchFamily="34" charset="0"/>
              </a:rPr>
              <a:t>Customer_ID</a:t>
            </a:r>
            <a:r>
              <a:rPr lang="en-US" sz="1450" kern="100" dirty="0">
                <a:effectLst/>
                <a:latin typeface="Arial" panose="020B0604020202020204" pitchFamily="34" charset="0"/>
                <a:ea typeface="Calibri" panose="020F0502020204030204" pitchFamily="34" charset="0"/>
                <a:cs typeface="Arial" panose="020B0604020202020204" pitchFamily="34" charset="0"/>
              </a:rPr>
              <a:t> column, as it is crucial for identifying unique customers.</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450" b="1" kern="100" dirty="0">
                <a:effectLst/>
                <a:latin typeface="Arial" panose="020B0604020202020204" pitchFamily="34" charset="0"/>
                <a:ea typeface="Calibri" panose="020F0502020204030204" pitchFamily="34" charset="0"/>
                <a:cs typeface="Arial" panose="020B0604020202020204" pitchFamily="34" charset="0"/>
              </a:rPr>
              <a:t>Result:</a:t>
            </a:r>
            <a:r>
              <a:rPr lang="en-US" sz="1450" kern="100" dirty="0">
                <a:effectLst/>
                <a:latin typeface="Arial" panose="020B0604020202020204" pitchFamily="34" charset="0"/>
                <a:ea typeface="Calibri" panose="020F0502020204030204" pitchFamily="34" charset="0"/>
                <a:cs typeface="Arial" panose="020B0604020202020204" pitchFamily="34" charset="0"/>
              </a:rPr>
              <a:t> No duplicates were found in the dataset.</a:t>
            </a:r>
          </a:p>
          <a:p>
            <a:pPr marL="0" marR="0">
              <a:lnSpc>
                <a:spcPct val="107000"/>
              </a:lnSpc>
              <a:spcAft>
                <a:spcPts val="800"/>
              </a:spcAft>
            </a:pPr>
            <a:r>
              <a:rPr lang="en-US" sz="1450" b="1" kern="100" dirty="0">
                <a:effectLst/>
                <a:latin typeface="Arial" panose="020B0604020202020204" pitchFamily="34" charset="0"/>
                <a:ea typeface="Calibri" panose="020F0502020204030204" pitchFamily="34" charset="0"/>
                <a:cs typeface="Arial" panose="020B0604020202020204" pitchFamily="34" charset="0"/>
              </a:rPr>
              <a:t>3. Identifying Empty Cells:</a:t>
            </a:r>
            <a:endParaRPr lang="en-US" sz="1450" kern="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450" kern="100" dirty="0">
                <a:effectLst/>
                <a:latin typeface="Arial" panose="020B0604020202020204" pitchFamily="34" charset="0"/>
                <a:ea typeface="Calibri" panose="020F0502020204030204" pitchFamily="34" charset="0"/>
                <a:cs typeface="Arial" panose="020B0604020202020204" pitchFamily="34" charset="0"/>
              </a:rPr>
              <a:t>Used FROM and WHERE clauses with NULL condition, along with the UNION ALL operator, to check empty cells across all </a:t>
            </a:r>
            <a:r>
              <a:rPr lang="en-US" sz="1450" b="1" kern="100" dirty="0">
                <a:effectLst/>
                <a:latin typeface="Arial" panose="020B0604020202020204" pitchFamily="34" charset="0"/>
                <a:ea typeface="Calibri" panose="020F0502020204030204" pitchFamily="34" charset="0"/>
                <a:cs typeface="Arial" panose="020B0604020202020204" pitchFamily="34" charset="0"/>
              </a:rPr>
              <a:t>38 columns</a:t>
            </a:r>
            <a:r>
              <a:rPr lang="en-US" sz="1450" kern="100" dirty="0">
                <a:effectLst/>
                <a:latin typeface="Arial" panose="020B0604020202020204" pitchFamily="34" charset="0"/>
                <a:ea typeface="Calibri" panose="020F0502020204030204" pitchFamily="34" charset="0"/>
                <a:cs typeface="Arial" panose="020B0604020202020204" pitchFamily="34" charset="0"/>
              </a:rPr>
              <a:t>.</a:t>
            </a:r>
          </a:p>
          <a:p>
            <a:pPr marL="342900" marR="0" lvl="0" indent="-342900">
              <a:lnSpc>
                <a:spcPct val="107000"/>
              </a:lnSpc>
              <a:spcAft>
                <a:spcPts val="800"/>
              </a:spcAft>
              <a:buSzPts val="1000"/>
              <a:buFont typeface="Symbol" panose="05050102010706020507" pitchFamily="18" charset="2"/>
              <a:buChar char=""/>
              <a:tabLst>
                <a:tab pos="457200" algn="l"/>
              </a:tabLst>
            </a:pPr>
            <a:r>
              <a:rPr lang="en-US" sz="1450" b="1" kern="100" dirty="0">
                <a:effectLst/>
                <a:latin typeface="Arial" panose="020B0604020202020204" pitchFamily="34" charset="0"/>
                <a:ea typeface="Calibri" panose="020F0502020204030204" pitchFamily="34" charset="0"/>
                <a:cs typeface="Arial" panose="020B0604020202020204" pitchFamily="34" charset="0"/>
              </a:rPr>
              <a:t>Result:</a:t>
            </a:r>
            <a:r>
              <a:rPr lang="en-US" sz="1450" kern="100" dirty="0">
                <a:effectLst/>
                <a:latin typeface="Arial" panose="020B0604020202020204" pitchFamily="34" charset="0"/>
                <a:ea typeface="Calibri" panose="020F0502020204030204" pitchFamily="34" charset="0"/>
                <a:cs typeface="Arial" panose="020B0604020202020204" pitchFamily="34" charset="0"/>
              </a:rPr>
              <a:t> </a:t>
            </a:r>
            <a:r>
              <a:rPr lang="en-US" sz="1450" b="1" kern="100" dirty="0">
                <a:effectLst/>
                <a:latin typeface="Arial" panose="020B0604020202020204" pitchFamily="34" charset="0"/>
                <a:ea typeface="Calibri" panose="020F0502020204030204" pitchFamily="34" charset="0"/>
                <a:cs typeface="Arial" panose="020B0604020202020204" pitchFamily="34" charset="0"/>
              </a:rPr>
              <a:t>12 columns</a:t>
            </a:r>
            <a:r>
              <a:rPr lang="en-US" sz="1450" kern="100" dirty="0">
                <a:effectLst/>
                <a:latin typeface="Arial" panose="020B0604020202020204" pitchFamily="34" charset="0"/>
                <a:ea typeface="Calibri" panose="020F0502020204030204" pitchFamily="34" charset="0"/>
                <a:cs typeface="Arial" panose="020B0604020202020204" pitchFamily="34" charset="0"/>
              </a:rPr>
              <a:t> had empty cells, all of which were of VARCHAR type.</a:t>
            </a:r>
          </a:p>
          <a:p>
            <a:pPr marL="0" marR="0">
              <a:lnSpc>
                <a:spcPct val="107000"/>
              </a:lnSpc>
              <a:spcAft>
                <a:spcPts val="800"/>
              </a:spcAft>
            </a:pPr>
            <a:r>
              <a:rPr lang="en-US" sz="1450" b="1" kern="100" dirty="0">
                <a:effectLst/>
                <a:latin typeface="Arial" panose="020B0604020202020204" pitchFamily="34" charset="0"/>
                <a:ea typeface="Calibri" panose="020F0502020204030204" pitchFamily="34" charset="0"/>
                <a:cs typeface="Arial" panose="020B0604020202020204" pitchFamily="34" charset="0"/>
              </a:rPr>
              <a:t>4. Replacing Empty Cells:</a:t>
            </a:r>
            <a:endParaRPr lang="en-US" sz="1450" kern="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450" kern="100" dirty="0">
                <a:effectLst/>
                <a:latin typeface="Arial" panose="020B0604020202020204" pitchFamily="34" charset="0"/>
                <a:ea typeface="Calibri" panose="020F0502020204030204" pitchFamily="34" charset="0"/>
                <a:cs typeface="Arial" panose="020B0604020202020204" pitchFamily="34" charset="0"/>
              </a:rPr>
              <a:t>Replaced empty cells in </a:t>
            </a:r>
            <a:r>
              <a:rPr lang="en-US" sz="1450" b="1" kern="100" dirty="0">
                <a:effectLst/>
                <a:latin typeface="Arial" panose="020B0604020202020204" pitchFamily="34" charset="0"/>
                <a:ea typeface="Calibri" panose="020F0502020204030204" pitchFamily="34" charset="0"/>
                <a:cs typeface="Arial" panose="020B0604020202020204" pitchFamily="34" charset="0"/>
              </a:rPr>
              <a:t>12 columns</a:t>
            </a:r>
            <a:r>
              <a:rPr lang="en-US" sz="1450" kern="100" dirty="0">
                <a:effectLst/>
                <a:latin typeface="Arial" panose="020B0604020202020204" pitchFamily="34" charset="0"/>
                <a:ea typeface="Calibri" panose="020F0502020204030204" pitchFamily="34" charset="0"/>
                <a:cs typeface="Arial" panose="020B0604020202020204" pitchFamily="34" charset="0"/>
              </a:rPr>
              <a:t> with the value 'NIL' using the WHERE clause and OR operator.</a:t>
            </a:r>
          </a:p>
          <a:p>
            <a:pPr marL="0" marR="0">
              <a:lnSpc>
                <a:spcPct val="107000"/>
              </a:lnSpc>
              <a:spcAft>
                <a:spcPts val="800"/>
              </a:spcAft>
            </a:pPr>
            <a:r>
              <a:rPr lang="en-US" sz="1450" b="1" kern="100" dirty="0">
                <a:effectLst/>
                <a:latin typeface="Arial" panose="020B0604020202020204" pitchFamily="34" charset="0"/>
                <a:ea typeface="Calibri" panose="020F0502020204030204" pitchFamily="34" charset="0"/>
                <a:cs typeface="Arial" panose="020B0604020202020204" pitchFamily="34" charset="0"/>
              </a:rPr>
              <a:t>Outcome:</a:t>
            </a:r>
            <a:endParaRPr lang="en-US" sz="1450" kern="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450" kern="100" dirty="0">
                <a:effectLst/>
                <a:latin typeface="Arial" panose="020B0604020202020204" pitchFamily="34" charset="0"/>
                <a:ea typeface="Calibri" panose="020F0502020204030204" pitchFamily="34" charset="0"/>
                <a:cs typeface="Arial" panose="020B0604020202020204" pitchFamily="34" charset="0"/>
              </a:rPr>
              <a:t>The dataset is now cleaned and ready for further analysis to identify customer churn in the telecom industry.</a:t>
            </a:r>
          </a:p>
        </p:txBody>
      </p:sp>
      <p:pic>
        <p:nvPicPr>
          <p:cNvPr id="9" name="Picture 8">
            <a:extLst>
              <a:ext uri="{FF2B5EF4-FFF2-40B4-BE49-F238E27FC236}">
                <a16:creationId xmlns:a16="http://schemas.microsoft.com/office/drawing/2014/main" id="{982DAB3D-5809-CEAD-C0AC-BE16DC0B3A85}"/>
              </a:ext>
            </a:extLst>
          </p:cNvPr>
          <p:cNvPicPr>
            <a:picLocks noChangeAspect="1"/>
          </p:cNvPicPr>
          <p:nvPr/>
        </p:nvPicPr>
        <p:blipFill>
          <a:blip r:embed="rId2"/>
          <a:stretch>
            <a:fillRect/>
          </a:stretch>
        </p:blipFill>
        <p:spPr>
          <a:xfrm>
            <a:off x="6972301" y="867593"/>
            <a:ext cx="4845906" cy="1028789"/>
          </a:xfrm>
          <a:prstGeom prst="rect">
            <a:avLst/>
          </a:prstGeom>
        </p:spPr>
      </p:pic>
      <p:pic>
        <p:nvPicPr>
          <p:cNvPr id="14" name="Picture 13">
            <a:extLst>
              <a:ext uri="{FF2B5EF4-FFF2-40B4-BE49-F238E27FC236}">
                <a16:creationId xmlns:a16="http://schemas.microsoft.com/office/drawing/2014/main" id="{CA63A13F-B7B8-14DA-8838-3AE6FCA6643A}"/>
              </a:ext>
            </a:extLst>
          </p:cNvPr>
          <p:cNvPicPr>
            <a:picLocks noChangeAspect="1"/>
          </p:cNvPicPr>
          <p:nvPr/>
        </p:nvPicPr>
        <p:blipFill>
          <a:blip r:embed="rId3"/>
          <a:stretch>
            <a:fillRect/>
          </a:stretch>
        </p:blipFill>
        <p:spPr>
          <a:xfrm>
            <a:off x="6972300" y="2028788"/>
            <a:ext cx="4845907" cy="943012"/>
          </a:xfrm>
          <a:prstGeom prst="rect">
            <a:avLst/>
          </a:prstGeom>
        </p:spPr>
      </p:pic>
      <p:pic>
        <p:nvPicPr>
          <p:cNvPr id="18" name="Picture 17">
            <a:extLst>
              <a:ext uri="{FF2B5EF4-FFF2-40B4-BE49-F238E27FC236}">
                <a16:creationId xmlns:a16="http://schemas.microsoft.com/office/drawing/2014/main" id="{DF16B2A8-646E-11DE-B2EF-56CB9B2DFBDD}"/>
              </a:ext>
            </a:extLst>
          </p:cNvPr>
          <p:cNvPicPr>
            <a:picLocks noChangeAspect="1"/>
          </p:cNvPicPr>
          <p:nvPr/>
        </p:nvPicPr>
        <p:blipFill>
          <a:blip r:embed="rId4"/>
          <a:stretch>
            <a:fillRect/>
          </a:stretch>
        </p:blipFill>
        <p:spPr>
          <a:xfrm>
            <a:off x="6972300" y="3088971"/>
            <a:ext cx="4845906" cy="1425879"/>
          </a:xfrm>
          <a:prstGeom prst="rect">
            <a:avLst/>
          </a:prstGeom>
        </p:spPr>
      </p:pic>
      <p:pic>
        <p:nvPicPr>
          <p:cNvPr id="20" name="Picture 19">
            <a:extLst>
              <a:ext uri="{FF2B5EF4-FFF2-40B4-BE49-F238E27FC236}">
                <a16:creationId xmlns:a16="http://schemas.microsoft.com/office/drawing/2014/main" id="{23704839-50AD-27BD-92BF-1C663E97B193}"/>
              </a:ext>
            </a:extLst>
          </p:cNvPr>
          <p:cNvPicPr>
            <a:picLocks noChangeAspect="1"/>
          </p:cNvPicPr>
          <p:nvPr/>
        </p:nvPicPr>
        <p:blipFill>
          <a:blip r:embed="rId5"/>
          <a:stretch>
            <a:fillRect/>
          </a:stretch>
        </p:blipFill>
        <p:spPr>
          <a:xfrm>
            <a:off x="6972298" y="4660596"/>
            <a:ext cx="4845907" cy="1310754"/>
          </a:xfrm>
          <a:prstGeom prst="rect">
            <a:avLst/>
          </a:prstGeom>
        </p:spPr>
      </p:pic>
    </p:spTree>
    <p:extLst>
      <p:ext uri="{BB962C8B-B14F-4D97-AF65-F5344CB8AC3E}">
        <p14:creationId xmlns:p14="http://schemas.microsoft.com/office/powerpoint/2010/main" val="4051004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D7E2A-50ED-3325-3948-7B50C5A6AC2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91C4861-8B59-8878-9A9D-4E4FAC997A9C}"/>
              </a:ext>
            </a:extLst>
          </p:cNvPr>
          <p:cNvSpPr/>
          <p:nvPr/>
        </p:nvSpPr>
        <p:spPr>
          <a:xfrm>
            <a:off x="226142" y="181897"/>
            <a:ext cx="11710219" cy="6494206"/>
          </a:xfrm>
          <a:prstGeom prst="rect">
            <a:avLst/>
          </a:prstGeom>
          <a:noFill/>
          <a:ln w="25400">
            <a:solidFill>
              <a:srgbClr val="F658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B16954D-3E78-7D5A-5961-1F05EBEB2D95}"/>
              </a:ext>
            </a:extLst>
          </p:cNvPr>
          <p:cNvSpPr>
            <a:spLocks noGrp="1"/>
          </p:cNvSpPr>
          <p:nvPr>
            <p:ph type="title"/>
          </p:nvPr>
        </p:nvSpPr>
        <p:spPr>
          <a:xfrm>
            <a:off x="226142" y="181897"/>
            <a:ext cx="11710219" cy="834839"/>
          </a:xfrm>
          <a:noFill/>
        </p:spPr>
        <p:txBody>
          <a:bodyPr>
            <a:normAutofit/>
          </a:bodyPr>
          <a:lstStyle/>
          <a:p>
            <a:r>
              <a:rPr lang="en-US" sz="3200" b="1" u="sng" dirty="0">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rPr>
              <a:t>Tasks using </a:t>
            </a:r>
            <a:r>
              <a:rPr lang="en-US" sz="3200" b="1" u="sng" dirty="0" err="1">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rPr>
              <a:t>mysql</a:t>
            </a:r>
            <a:r>
              <a:rPr lang="en-US" sz="3200" b="1" u="sng" dirty="0">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rPr>
              <a:t> to identify the churn Rate:</a:t>
            </a:r>
            <a:endParaRPr lang="en-IN" sz="5400" u="sng" dirty="0">
              <a:ln>
                <a:solidFill>
                  <a:schemeClr val="tx1"/>
                </a:solidFill>
              </a:ln>
              <a:solidFill>
                <a:srgbClr val="F75D2E"/>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A9EA026-8DAD-A015-7C40-BBACF41E49BF}"/>
              </a:ext>
            </a:extLst>
          </p:cNvPr>
          <p:cNvSpPr txBox="1"/>
          <p:nvPr/>
        </p:nvSpPr>
        <p:spPr>
          <a:xfrm>
            <a:off x="339212" y="1248460"/>
            <a:ext cx="6096000" cy="1077218"/>
          </a:xfrm>
          <a:prstGeom prst="rect">
            <a:avLst/>
          </a:prstGeom>
          <a:noFill/>
        </p:spPr>
        <p:txBody>
          <a:bodyPr wrap="square">
            <a:spAutoFit/>
          </a:bodyPr>
          <a:lstStyle/>
          <a:p>
            <a:r>
              <a:rPr lang="en-US" sz="1600" b="0" i="0" u="none" strike="noStrike" baseline="0" dirty="0">
                <a:solidFill>
                  <a:srgbClr val="000000"/>
                </a:solidFill>
                <a:latin typeface="Arial" panose="020B0604020202020204" pitchFamily="34" charset="0"/>
              </a:rPr>
              <a:t>The identification of Churn customers in telecom is done by classifying the28 given tasks into 7 categories: </a:t>
            </a:r>
          </a:p>
          <a:p>
            <a:r>
              <a:rPr lang="en-US" sz="1600" dirty="0">
                <a:solidFill>
                  <a:srgbClr val="000000"/>
                </a:solidFill>
                <a:latin typeface="Arial" panose="020B0604020202020204" pitchFamily="34" charset="0"/>
              </a:rPr>
              <a:t>To view the link for the detailed report containing 28 tasks </a:t>
            </a:r>
          </a:p>
          <a:p>
            <a:r>
              <a:rPr lang="en-US" sz="1600" dirty="0">
                <a:solidFill>
                  <a:srgbClr val="000000"/>
                </a:solidFill>
                <a:latin typeface="Arial" panose="020B0604020202020204" pitchFamily="34" charset="0"/>
              </a:rPr>
              <a:t>click on - &gt;  </a:t>
            </a:r>
            <a:r>
              <a:rPr lang="en-US" sz="1600" b="1" dirty="0">
                <a:solidFill>
                  <a:srgbClr val="FF0000"/>
                </a:solidFill>
                <a:latin typeface="Arial" panose="020B0604020202020204" pitchFamily="34" charset="0"/>
                <a:hlinkClick r:id="rId2">
                  <a:extLst>
                    <a:ext uri="{A12FA001-AC4F-418D-AE19-62706E023703}">
                      <ahyp:hlinkClr xmlns:ahyp="http://schemas.microsoft.com/office/drawing/2018/hyperlinkcolor" val="tx"/>
                    </a:ext>
                  </a:extLst>
                </a:hlinkClick>
              </a:rPr>
              <a:t>Churn Report</a:t>
            </a:r>
            <a:r>
              <a:rPr lang="en-US" sz="1600" b="1" dirty="0">
                <a:solidFill>
                  <a:srgbClr val="FF0000"/>
                </a:solidFill>
                <a:latin typeface="Arial" panose="020B0604020202020204" pitchFamily="34" charset="0"/>
              </a:rPr>
              <a:t>  </a:t>
            </a:r>
            <a:r>
              <a:rPr lang="en-US" sz="1600" b="1" dirty="0">
                <a:latin typeface="Arial" panose="020B0604020202020204" pitchFamily="34" charset="0"/>
              </a:rPr>
              <a:t>(check form page 7 from report)</a:t>
            </a:r>
            <a:endParaRPr lang="en-US" sz="1600" b="1" dirty="0"/>
          </a:p>
        </p:txBody>
      </p:sp>
      <p:pic>
        <p:nvPicPr>
          <p:cNvPr id="17" name="Picture 16">
            <a:extLst>
              <a:ext uri="{FF2B5EF4-FFF2-40B4-BE49-F238E27FC236}">
                <a16:creationId xmlns:a16="http://schemas.microsoft.com/office/drawing/2014/main" id="{49A89AAC-2E91-7E8F-4A20-A73B5B95B3E5}"/>
              </a:ext>
            </a:extLst>
          </p:cNvPr>
          <p:cNvPicPr>
            <a:picLocks noChangeAspect="1"/>
          </p:cNvPicPr>
          <p:nvPr/>
        </p:nvPicPr>
        <p:blipFill>
          <a:blip r:embed="rId3"/>
          <a:stretch>
            <a:fillRect/>
          </a:stretch>
        </p:blipFill>
        <p:spPr>
          <a:xfrm>
            <a:off x="339212" y="2476500"/>
            <a:ext cx="5756788" cy="4019550"/>
          </a:xfrm>
          <a:prstGeom prst="rect">
            <a:avLst/>
          </a:prstGeom>
        </p:spPr>
      </p:pic>
      <p:pic>
        <p:nvPicPr>
          <p:cNvPr id="19" name="Picture 18">
            <a:extLst>
              <a:ext uri="{FF2B5EF4-FFF2-40B4-BE49-F238E27FC236}">
                <a16:creationId xmlns:a16="http://schemas.microsoft.com/office/drawing/2014/main" id="{082EBF8F-5D65-485A-9F82-21C591299308}"/>
              </a:ext>
            </a:extLst>
          </p:cNvPr>
          <p:cNvPicPr>
            <a:picLocks noChangeAspect="1"/>
          </p:cNvPicPr>
          <p:nvPr/>
        </p:nvPicPr>
        <p:blipFill>
          <a:blip r:embed="rId4"/>
          <a:stretch>
            <a:fillRect/>
          </a:stretch>
        </p:blipFill>
        <p:spPr>
          <a:xfrm>
            <a:off x="6638925" y="904874"/>
            <a:ext cx="5029199" cy="5591175"/>
          </a:xfrm>
          <a:prstGeom prst="rect">
            <a:avLst/>
          </a:prstGeom>
        </p:spPr>
      </p:pic>
    </p:spTree>
    <p:extLst>
      <p:ext uri="{BB962C8B-B14F-4D97-AF65-F5344CB8AC3E}">
        <p14:creationId xmlns:p14="http://schemas.microsoft.com/office/powerpoint/2010/main" val="412772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271A9-5458-F449-42F9-F252952809A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56A738B-EE11-DBBF-382F-C8C6D4EAE1E7}"/>
              </a:ext>
            </a:extLst>
          </p:cNvPr>
          <p:cNvSpPr/>
          <p:nvPr/>
        </p:nvSpPr>
        <p:spPr>
          <a:xfrm>
            <a:off x="226142" y="181897"/>
            <a:ext cx="11710219" cy="6494206"/>
          </a:xfrm>
          <a:prstGeom prst="rect">
            <a:avLst/>
          </a:prstGeom>
          <a:noFill/>
          <a:ln w="25400">
            <a:solidFill>
              <a:srgbClr val="F658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9201CC0-E699-F23B-1EB1-90D83CD67244}"/>
              </a:ext>
            </a:extLst>
          </p:cNvPr>
          <p:cNvSpPr>
            <a:spLocks noGrp="1"/>
          </p:cNvSpPr>
          <p:nvPr>
            <p:ph type="title"/>
          </p:nvPr>
        </p:nvSpPr>
        <p:spPr>
          <a:xfrm>
            <a:off x="226142" y="181897"/>
            <a:ext cx="11710219" cy="834839"/>
          </a:xfrm>
          <a:noFill/>
        </p:spPr>
        <p:txBody>
          <a:bodyPr>
            <a:normAutofit/>
          </a:bodyPr>
          <a:lstStyle/>
          <a:p>
            <a:r>
              <a:rPr lang="en-US" sz="3200" b="1" u="sng" dirty="0">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rPr>
              <a:t>Procedure to Import MySQL Data into Power BI: </a:t>
            </a:r>
            <a:endParaRPr lang="en-IN" sz="3200" b="1" u="sng" dirty="0">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22B56175-8B96-E8AF-72DB-EE77428EF78E}"/>
              </a:ext>
            </a:extLst>
          </p:cNvPr>
          <p:cNvSpPr txBox="1"/>
          <p:nvPr/>
        </p:nvSpPr>
        <p:spPr>
          <a:xfrm>
            <a:off x="356686" y="736015"/>
            <a:ext cx="7981950" cy="5940088"/>
          </a:xfrm>
          <a:prstGeom prst="rect">
            <a:avLst/>
          </a:prstGeom>
          <a:noFill/>
        </p:spPr>
        <p:txBody>
          <a:bodyPr wrap="square">
            <a:spAutoFit/>
          </a:bodyPr>
          <a:lstStyle/>
          <a:p>
            <a:pPr algn="l"/>
            <a:endParaRPr lang="en-US" sz="2000" b="0" i="0" u="none" strike="noStrike" baseline="0" dirty="0">
              <a:solidFill>
                <a:srgbClr val="000000"/>
              </a:solidFill>
              <a:latin typeface="Arial" panose="020B0604020202020204" pitchFamily="34" charset="0"/>
            </a:endParaRPr>
          </a:p>
          <a:p>
            <a:pPr marL="285750" indent="-285750">
              <a:buFont typeface="Arial" panose="020B0604020202020204" pitchFamily="34" charset="0"/>
              <a:buChar char="•"/>
            </a:pPr>
            <a:r>
              <a:rPr lang="en-US" sz="1800" b="1" i="0" u="none" strike="noStrike" baseline="0" dirty="0">
                <a:solidFill>
                  <a:srgbClr val="000000"/>
                </a:solidFill>
                <a:latin typeface="Arial" panose="020B0604020202020204" pitchFamily="34" charset="0"/>
              </a:rPr>
              <a:t>Open Power BI Desktop: </a:t>
            </a:r>
            <a:r>
              <a:rPr lang="en-US" sz="1800" i="0" u="none" strike="noStrike" baseline="0" dirty="0">
                <a:solidFill>
                  <a:srgbClr val="000000"/>
                </a:solidFill>
                <a:latin typeface="Arial" panose="020B0604020202020204" pitchFamily="34" charset="0"/>
              </a:rPr>
              <a:t>Launch Power BI and click Get Data. </a:t>
            </a:r>
          </a:p>
          <a:p>
            <a:endParaRPr lang="en-US" sz="1800" i="0" u="none" strike="noStrike" baseline="0" dirty="0">
              <a:solidFill>
                <a:srgbClr val="000000"/>
              </a:solidFill>
              <a:latin typeface="Arial" panose="020B0604020202020204" pitchFamily="34" charset="0"/>
            </a:endParaRPr>
          </a:p>
          <a:p>
            <a:pPr marL="285750" indent="-285750">
              <a:buFont typeface="Arial" panose="020B0604020202020204" pitchFamily="34" charset="0"/>
              <a:buChar char="•"/>
            </a:pPr>
            <a:r>
              <a:rPr lang="en-US" sz="1800" b="1" i="0" u="none" strike="noStrike" baseline="0" dirty="0">
                <a:solidFill>
                  <a:srgbClr val="000000"/>
                </a:solidFill>
                <a:latin typeface="Arial" panose="020B0604020202020204" pitchFamily="34" charset="0"/>
              </a:rPr>
              <a:t>Connect to MySQL: </a:t>
            </a:r>
            <a:r>
              <a:rPr lang="en-US" sz="1800" i="0" u="none" strike="noStrike" baseline="0" dirty="0">
                <a:solidFill>
                  <a:srgbClr val="000000"/>
                </a:solidFill>
                <a:latin typeface="Arial" panose="020B0604020202020204" pitchFamily="34" charset="0"/>
              </a:rPr>
              <a:t>Select MySQL Database as the data </a:t>
            </a:r>
            <a:r>
              <a:rPr lang="en-US" sz="1800" i="0" u="none" strike="noStrike" baseline="0" dirty="0" err="1">
                <a:solidFill>
                  <a:srgbClr val="000000"/>
                </a:solidFill>
                <a:latin typeface="Arial" panose="020B0604020202020204" pitchFamily="34" charset="0"/>
              </a:rPr>
              <a:t>source.Enter</a:t>
            </a:r>
            <a:r>
              <a:rPr lang="en-US" sz="1800" i="0" u="none" strike="noStrike" baseline="0" dirty="0">
                <a:solidFill>
                  <a:srgbClr val="000000"/>
                </a:solidFill>
                <a:latin typeface="Arial" panose="020B0604020202020204" pitchFamily="34" charset="0"/>
              </a:rPr>
              <a:t> Server Name (e.g., localhost) and Database Name (</a:t>
            </a:r>
            <a:r>
              <a:rPr lang="en-US" sz="1800" i="0" u="none" strike="noStrike" baseline="0" dirty="0" err="1">
                <a:solidFill>
                  <a:srgbClr val="000000"/>
                </a:solidFill>
                <a:latin typeface="Arial" panose="020B0604020202020204" pitchFamily="34" charset="0"/>
              </a:rPr>
              <a:t>customer_churn_telecom</a:t>
            </a:r>
            <a:r>
              <a:rPr lang="en-US" sz="1800" i="0" u="none" strike="noStrike" baseline="0" dirty="0">
                <a:solidFill>
                  <a:srgbClr val="000000"/>
                </a:solidFill>
                <a:latin typeface="Arial" panose="020B0604020202020204" pitchFamily="34" charset="0"/>
              </a:rPr>
              <a:t>). Provide your MySQL username and password, then click Connect. </a:t>
            </a:r>
          </a:p>
          <a:p>
            <a:pPr marL="285750" indent="-285750">
              <a:buFont typeface="Arial" panose="020B0604020202020204" pitchFamily="34" charset="0"/>
              <a:buChar char="•"/>
            </a:pPr>
            <a:endParaRPr lang="en-US" sz="1800" i="0" u="none" strike="noStrike" baseline="0" dirty="0">
              <a:solidFill>
                <a:srgbClr val="000000"/>
              </a:solidFill>
              <a:latin typeface="Arial" panose="020B0604020202020204" pitchFamily="34" charset="0"/>
            </a:endParaRPr>
          </a:p>
          <a:p>
            <a:pPr marL="285750" indent="-285750">
              <a:buFont typeface="Arial" panose="020B0604020202020204" pitchFamily="34" charset="0"/>
              <a:buChar char="•"/>
            </a:pPr>
            <a:r>
              <a:rPr lang="en-US" sz="1800" b="1" i="0" u="none" strike="noStrike" baseline="0" dirty="0">
                <a:solidFill>
                  <a:srgbClr val="000000"/>
                </a:solidFill>
                <a:latin typeface="Arial" panose="020B0604020202020204" pitchFamily="34" charset="0"/>
              </a:rPr>
              <a:t>Select Tables: </a:t>
            </a:r>
            <a:r>
              <a:rPr lang="en-US" sz="1800" i="0" u="none" strike="noStrike" baseline="0" dirty="0">
                <a:solidFill>
                  <a:srgbClr val="000000"/>
                </a:solidFill>
                <a:latin typeface="Arial" panose="020B0604020202020204" pitchFamily="34" charset="0"/>
              </a:rPr>
              <a:t>Choose the tables </a:t>
            </a:r>
            <a:r>
              <a:rPr lang="en-US" sz="1800" i="0" u="none" strike="noStrike" baseline="0" dirty="0" err="1">
                <a:solidFill>
                  <a:srgbClr val="000000"/>
                </a:solidFill>
                <a:latin typeface="Arial" panose="020B0604020202020204" pitchFamily="34" charset="0"/>
              </a:rPr>
              <a:t>customer_churn</a:t>
            </a:r>
            <a:r>
              <a:rPr lang="en-US" sz="1800" i="0" u="none" strike="noStrike" baseline="0" dirty="0">
                <a:solidFill>
                  <a:srgbClr val="000000"/>
                </a:solidFill>
                <a:latin typeface="Arial" panose="020B0604020202020204" pitchFamily="34" charset="0"/>
              </a:rPr>
              <a:t> and </a:t>
            </a:r>
            <a:r>
              <a:rPr lang="en-US" sz="1800" i="0" u="none" strike="noStrike" baseline="0" dirty="0" err="1">
                <a:solidFill>
                  <a:srgbClr val="000000"/>
                </a:solidFill>
                <a:latin typeface="Arial" panose="020B0604020202020204" pitchFamily="34" charset="0"/>
              </a:rPr>
              <a:t>customer_churn_edited</a:t>
            </a:r>
            <a:r>
              <a:rPr lang="en-US" sz="1800" i="0" u="none" strike="noStrike" baseline="0" dirty="0">
                <a:solidFill>
                  <a:srgbClr val="000000"/>
                </a:solidFill>
                <a:latin typeface="Arial" panose="020B0604020202020204" pitchFamily="34" charset="0"/>
              </a:rPr>
              <a:t> from the database, then click Load. </a:t>
            </a:r>
          </a:p>
          <a:p>
            <a:pPr marL="285750" indent="-285750">
              <a:buFont typeface="Arial" panose="020B0604020202020204" pitchFamily="34" charset="0"/>
              <a:buChar char="•"/>
            </a:pPr>
            <a:endParaRPr lang="en-US" sz="1800" i="0" u="none" strike="noStrike" baseline="0" dirty="0">
              <a:solidFill>
                <a:srgbClr val="000000"/>
              </a:solidFill>
              <a:latin typeface="Arial" panose="020B0604020202020204" pitchFamily="34" charset="0"/>
            </a:endParaRPr>
          </a:p>
          <a:p>
            <a:pPr marL="285750" indent="-285750">
              <a:buFont typeface="Arial" panose="020B0604020202020204" pitchFamily="34" charset="0"/>
              <a:buChar char="•"/>
            </a:pPr>
            <a:r>
              <a:rPr lang="en-US" sz="1800" b="1" i="0" u="none" strike="noStrike" baseline="0" dirty="0">
                <a:solidFill>
                  <a:srgbClr val="000000"/>
                </a:solidFill>
                <a:latin typeface="Arial" panose="020B0604020202020204" pitchFamily="34" charset="0"/>
              </a:rPr>
              <a:t>Verify Data: </a:t>
            </a:r>
            <a:r>
              <a:rPr lang="en-US" sz="1800" i="0" u="none" strike="noStrike" baseline="0" dirty="0">
                <a:solidFill>
                  <a:srgbClr val="000000"/>
                </a:solidFill>
                <a:latin typeface="Arial" panose="020B0604020202020204" pitchFamily="34" charset="0"/>
              </a:rPr>
              <a:t>Check the imported tables in the Data View for accuracy.</a:t>
            </a:r>
          </a:p>
          <a:p>
            <a:r>
              <a:rPr lang="en-US" sz="1800" i="0" u="none" strike="noStrike" baseline="0" dirty="0">
                <a:solidFill>
                  <a:srgbClr val="000000"/>
                </a:solidFill>
                <a:latin typeface="Arial" panose="020B0604020202020204" pitchFamily="34" charset="0"/>
              </a:rPr>
              <a:t> </a:t>
            </a:r>
          </a:p>
          <a:p>
            <a:pPr marL="285750" indent="-285750">
              <a:buFont typeface="Arial" panose="020B0604020202020204" pitchFamily="34" charset="0"/>
              <a:buChar char="•"/>
            </a:pPr>
            <a:r>
              <a:rPr lang="en-US" sz="1800" b="1" i="0" u="none" strike="noStrike" baseline="0" dirty="0">
                <a:solidFill>
                  <a:srgbClr val="000000"/>
                </a:solidFill>
                <a:latin typeface="Arial" panose="020B0604020202020204" pitchFamily="34" charset="0"/>
              </a:rPr>
              <a:t>Ensure Setup:</a:t>
            </a:r>
            <a:r>
              <a:rPr lang="en-US" sz="1800" i="0" u="none" strike="noStrike" baseline="0" dirty="0">
                <a:solidFill>
                  <a:srgbClr val="000000"/>
                </a:solidFill>
                <a:latin typeface="Arial" panose="020B0604020202020204" pitchFamily="34" charset="0"/>
              </a:rPr>
              <a:t> Install the MySQL connector if needed. Confirm the MySQL server is running and accessible. </a:t>
            </a:r>
          </a:p>
          <a:p>
            <a:pPr marL="285750" indent="-285750">
              <a:buFont typeface="Arial" panose="020B0604020202020204" pitchFamily="34" charset="0"/>
              <a:buChar char="•"/>
            </a:pPr>
            <a:endParaRPr lang="en-US" sz="1800" i="0" u="none" strike="noStrike" baseline="0" dirty="0">
              <a:solidFill>
                <a:srgbClr val="000000"/>
              </a:solidFill>
              <a:latin typeface="Arial" panose="020B0604020202020204" pitchFamily="34" charset="0"/>
            </a:endParaRPr>
          </a:p>
          <a:p>
            <a:pPr marL="285750" indent="-285750">
              <a:buFont typeface="Arial" panose="020B0604020202020204" pitchFamily="34" charset="0"/>
              <a:buChar char="•"/>
            </a:pPr>
            <a:r>
              <a:rPr lang="en-US" sz="1800" b="1" i="0" u="none" strike="noStrike" baseline="0" dirty="0">
                <a:solidFill>
                  <a:srgbClr val="000000"/>
                </a:solidFill>
                <a:latin typeface="Arial" panose="020B0604020202020204" pitchFamily="34" charset="0"/>
              </a:rPr>
              <a:t>Reason why I used 7043 instead of 4835 datasets: </a:t>
            </a:r>
            <a:r>
              <a:rPr lang="en-US" sz="1800" i="0" u="none" strike="noStrike" baseline="0" dirty="0">
                <a:solidFill>
                  <a:srgbClr val="000000"/>
                </a:solidFill>
                <a:latin typeface="Arial" panose="020B0604020202020204" pitchFamily="34" charset="0"/>
              </a:rPr>
              <a:t>Used Left Anti Join to identify the missing rows from </a:t>
            </a:r>
            <a:r>
              <a:rPr lang="en-US" sz="1800" i="0" u="none" strike="noStrike" baseline="0" dirty="0" err="1">
                <a:solidFill>
                  <a:srgbClr val="000000"/>
                </a:solidFill>
                <a:latin typeface="Arial" panose="020B0604020202020204" pitchFamily="34" charset="0"/>
              </a:rPr>
              <a:t>Customer_churn</a:t>
            </a:r>
            <a:r>
              <a:rPr lang="en-US" sz="1800" i="0" u="none" strike="noStrike" baseline="0" dirty="0">
                <a:solidFill>
                  <a:srgbClr val="000000"/>
                </a:solidFill>
                <a:latin typeface="Arial" panose="020B0604020202020204" pitchFamily="34" charset="0"/>
              </a:rPr>
              <a:t> first table as </a:t>
            </a:r>
            <a:r>
              <a:rPr lang="en-US" sz="1800" i="0" u="none" strike="noStrike" baseline="0" dirty="0" err="1">
                <a:solidFill>
                  <a:srgbClr val="000000"/>
                </a:solidFill>
                <a:latin typeface="Arial" panose="020B0604020202020204" pitchFamily="34" charset="0"/>
              </a:rPr>
              <a:t>customer_churn_edited</a:t>
            </a:r>
            <a:r>
              <a:rPr lang="en-US" sz="1800" i="0" u="none" strike="noStrike" baseline="0" dirty="0">
                <a:solidFill>
                  <a:srgbClr val="000000"/>
                </a:solidFill>
                <a:latin typeface="Arial" panose="020B0604020202020204" pitchFamily="34" charset="0"/>
              </a:rPr>
              <a:t> in power editor used merge query to second table </a:t>
            </a:r>
            <a:r>
              <a:rPr lang="en-US" sz="1800" i="0" u="none" strike="noStrike" baseline="0" dirty="0" err="1">
                <a:solidFill>
                  <a:srgbClr val="000000"/>
                </a:solidFill>
                <a:latin typeface="Arial" panose="020B0604020202020204" pitchFamily="34" charset="0"/>
              </a:rPr>
              <a:t>customer_churn</a:t>
            </a:r>
            <a:r>
              <a:rPr lang="en-US" sz="1800" i="0" u="none" strike="noStrike" baseline="0" dirty="0">
                <a:solidFill>
                  <a:srgbClr val="000000"/>
                </a:solidFill>
                <a:latin typeface="Arial" panose="020B0604020202020204" pitchFamily="34" charset="0"/>
              </a:rPr>
              <a:t> where 2028 rows were missing, So using the 1</a:t>
            </a:r>
            <a:r>
              <a:rPr lang="en-US" sz="1100" i="0" u="none" strike="noStrike" baseline="0" dirty="0">
                <a:solidFill>
                  <a:srgbClr val="000000"/>
                </a:solidFill>
                <a:latin typeface="Arial" panose="020B0604020202020204" pitchFamily="34" charset="0"/>
              </a:rPr>
              <a:t>st </a:t>
            </a:r>
            <a:r>
              <a:rPr lang="en-US" sz="1800" i="0" u="none" strike="noStrike" baseline="0" dirty="0">
                <a:solidFill>
                  <a:srgbClr val="000000"/>
                </a:solidFill>
                <a:latin typeface="Arial" panose="020B0604020202020204" pitchFamily="34" charset="0"/>
              </a:rPr>
              <a:t>table will give us more accurate findings comparatively. </a:t>
            </a:r>
          </a:p>
        </p:txBody>
      </p:sp>
      <p:pic>
        <p:nvPicPr>
          <p:cNvPr id="9" name="Picture 8">
            <a:extLst>
              <a:ext uri="{FF2B5EF4-FFF2-40B4-BE49-F238E27FC236}">
                <a16:creationId xmlns:a16="http://schemas.microsoft.com/office/drawing/2014/main" id="{4064C667-3FC0-612B-D954-529E3095C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7589" y="876300"/>
            <a:ext cx="3597725" cy="5629275"/>
          </a:xfrm>
          <a:prstGeom prst="rect">
            <a:avLst/>
          </a:prstGeom>
        </p:spPr>
      </p:pic>
    </p:spTree>
    <p:extLst>
      <p:ext uri="{BB962C8B-B14F-4D97-AF65-F5344CB8AC3E}">
        <p14:creationId xmlns:p14="http://schemas.microsoft.com/office/powerpoint/2010/main" val="1302170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E6B82-AB6C-9114-C090-19EBD5396BD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31270CD-0D4E-3F4B-4E27-E0F48A17B09F}"/>
              </a:ext>
            </a:extLst>
          </p:cNvPr>
          <p:cNvSpPr/>
          <p:nvPr/>
        </p:nvSpPr>
        <p:spPr>
          <a:xfrm>
            <a:off x="226142" y="181897"/>
            <a:ext cx="11710219" cy="6494206"/>
          </a:xfrm>
          <a:prstGeom prst="rect">
            <a:avLst/>
          </a:prstGeom>
          <a:noFill/>
          <a:ln w="25400">
            <a:solidFill>
              <a:srgbClr val="F658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37B7A9A-FF9D-C56C-AB36-651DF805825F}"/>
              </a:ext>
            </a:extLst>
          </p:cNvPr>
          <p:cNvSpPr>
            <a:spLocks noGrp="1"/>
          </p:cNvSpPr>
          <p:nvPr>
            <p:ph type="title"/>
          </p:nvPr>
        </p:nvSpPr>
        <p:spPr>
          <a:xfrm>
            <a:off x="226142" y="181897"/>
            <a:ext cx="11710219" cy="834839"/>
          </a:xfrm>
          <a:noFill/>
        </p:spPr>
        <p:txBody>
          <a:bodyPr>
            <a:normAutofit/>
          </a:bodyPr>
          <a:lstStyle/>
          <a:p>
            <a:r>
              <a:rPr lang="en-US" sz="3200" b="1" u="sng" dirty="0">
                <a:ln>
                  <a:solidFill>
                    <a:schemeClr val="tx1"/>
                  </a:solidFill>
                </a:ln>
                <a:solidFill>
                  <a:srgbClr val="F75D2E"/>
                </a:solidFill>
                <a:effectLst/>
                <a:latin typeface="Arial" panose="020B0604020202020204" pitchFamily="34" charset="0"/>
                <a:ea typeface="Calibri" panose="020F0502020204030204" pitchFamily="34" charset="0"/>
                <a:cs typeface="Arial" panose="020B0604020202020204" pitchFamily="34" charset="0"/>
              </a:rPr>
              <a:t>Data Transformation  APPROACH:</a:t>
            </a:r>
            <a:endParaRPr lang="en-IN" sz="5400" u="sng" dirty="0">
              <a:ln>
                <a:solidFill>
                  <a:schemeClr val="tx1"/>
                </a:solidFill>
              </a:ln>
              <a:solidFill>
                <a:srgbClr val="F75D2E"/>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CAAA1D-BB05-EAF2-9099-050700A5DAF2}"/>
              </a:ext>
            </a:extLst>
          </p:cNvPr>
          <p:cNvSpPr txBox="1"/>
          <p:nvPr/>
        </p:nvSpPr>
        <p:spPr>
          <a:xfrm>
            <a:off x="255639" y="876376"/>
            <a:ext cx="6162757" cy="4902432"/>
          </a:xfrm>
          <a:prstGeom prst="rect">
            <a:avLst/>
          </a:prstGeom>
          <a:noFill/>
        </p:spPr>
        <p:txBody>
          <a:bodyPr wrap="square">
            <a:spAutoFit/>
          </a:bodyPr>
          <a:lstStyle/>
          <a:p>
            <a:endParaRPr lang="en-US" sz="1800" b="0" i="0" u="none" strike="noStrike" baseline="0" dirty="0">
              <a:solidFill>
                <a:srgbClr val="000000"/>
              </a:solidFill>
              <a:latin typeface="Arial" panose="020B0604020202020204" pitchFamily="34" charset="0"/>
            </a:endParaRPr>
          </a:p>
          <a:p>
            <a:pPr marL="342900" marR="0" lvl="0" indent="-342900">
              <a:lnSpc>
                <a:spcPct val="107000"/>
              </a:lnSpc>
              <a:buFont typeface="Symbol" panose="05050102010706020507" pitchFamily="18" charset="2"/>
              <a:buChar char=""/>
            </a:pPr>
            <a:r>
              <a:rPr lang="en-US" sz="1800" b="1" kern="100" dirty="0" err="1">
                <a:effectLst/>
                <a:latin typeface="Arial" panose="020B0604020202020204" pitchFamily="34" charset="0"/>
                <a:ea typeface="Calibri" panose="020F0502020204030204" pitchFamily="34" charset="0"/>
                <a:cs typeface="Times New Roman" panose="02020603050405020304" pitchFamily="18" charset="0"/>
              </a:rPr>
              <a:t>Age_Category</a:t>
            </a:r>
            <a:r>
              <a:rPr lang="en-US" sz="1800" b="1" kern="100" dirty="0">
                <a:effectLst/>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Created from the Age column. Conditions: Age &gt;= 30 (Young), &gt;= 45 (Middle Age), &gt;= 60 (Elder People), and &gt; 60 (Senior Citizen).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buFont typeface="Symbol" panose="05050102010706020507" pitchFamily="18" charset="2"/>
              <a:buChar char=""/>
            </a:pPr>
            <a:r>
              <a:rPr lang="en-US" sz="1800" b="1" kern="100" dirty="0" err="1">
                <a:effectLst/>
                <a:latin typeface="Arial" panose="020B0604020202020204" pitchFamily="34" charset="0"/>
                <a:ea typeface="Calibri" panose="020F0502020204030204" pitchFamily="34" charset="0"/>
                <a:cs typeface="Times New Roman" panose="02020603050405020304" pitchFamily="18" charset="0"/>
              </a:rPr>
              <a:t>Tenure_Months_Category</a:t>
            </a:r>
            <a:r>
              <a:rPr lang="en-US" sz="1800" b="1"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Derived from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Tenure_in_Months</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Conditions: &lt;= 6 → "0-6 months", &lt;= 12 → "6-12 months", &lt;= 24 → "12-24 months", &lt;= 36 → "24-36 months", &lt;= 48 → "36-48 months", &lt;= 60 → "48-60 months", else → "60+ months".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Symbol" panose="05050102010706020507" pitchFamily="18" charset="2"/>
              <a:buChar char=""/>
            </a:pPr>
            <a:r>
              <a:rPr lang="en-US" sz="1800" b="1" kern="100" dirty="0" err="1">
                <a:effectLst/>
                <a:latin typeface="Arial" panose="020B0604020202020204" pitchFamily="34" charset="0"/>
                <a:ea typeface="Calibri" panose="020F0502020204030204" pitchFamily="34" charset="0"/>
                <a:cs typeface="Times New Roman" panose="02020603050405020304" pitchFamily="18" charset="0"/>
              </a:rPr>
              <a:t>High_Value_MC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Based on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Monthly_Charges</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Average value (63.60) used for categorization, 63.60 → "High-Value", otherwise → "Regular".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Symbol" panose="05050102010706020507" pitchFamily="18" charset="2"/>
              <a:buChar char=""/>
            </a:pPr>
            <a:r>
              <a:rPr lang="en-US" sz="1800" b="1" kern="100" dirty="0">
                <a:effectLst/>
                <a:latin typeface="Arial" panose="020B0604020202020204" pitchFamily="34" charset="0"/>
                <a:ea typeface="Calibri" panose="020F0502020204030204" pitchFamily="34" charset="0"/>
                <a:cs typeface="Times New Roman" panose="02020603050405020304" pitchFamily="18" charset="0"/>
              </a:rPr>
              <a:t>Created via Transform Data &gt; Add Column &gt; Conditional Column.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919BE584-7E46-0BA1-34AA-2561CD2628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950" y="1098317"/>
            <a:ext cx="5038807" cy="4902433"/>
          </a:xfrm>
          <a:prstGeom prst="rect">
            <a:avLst/>
          </a:prstGeom>
        </p:spPr>
      </p:pic>
    </p:spTree>
    <p:extLst>
      <p:ext uri="{BB962C8B-B14F-4D97-AF65-F5344CB8AC3E}">
        <p14:creationId xmlns:p14="http://schemas.microsoft.com/office/powerpoint/2010/main" val="4215667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E61D6-4C64-B5E8-62F8-504EB9450CC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F480EB6-04D7-7F22-9722-B4D8A0C5C61D}"/>
              </a:ext>
            </a:extLst>
          </p:cNvPr>
          <p:cNvSpPr/>
          <p:nvPr/>
        </p:nvSpPr>
        <p:spPr>
          <a:xfrm>
            <a:off x="226142" y="181897"/>
            <a:ext cx="11710219" cy="6494206"/>
          </a:xfrm>
          <a:prstGeom prst="rect">
            <a:avLst/>
          </a:prstGeom>
          <a:noFill/>
          <a:ln w="25400">
            <a:solidFill>
              <a:srgbClr val="F658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8344314-445A-771D-800C-DB6477E916CB}"/>
              </a:ext>
            </a:extLst>
          </p:cNvPr>
          <p:cNvSpPr>
            <a:spLocks noGrp="1"/>
          </p:cNvSpPr>
          <p:nvPr>
            <p:ph type="title"/>
          </p:nvPr>
        </p:nvSpPr>
        <p:spPr>
          <a:xfrm>
            <a:off x="226142" y="192057"/>
            <a:ext cx="11710219" cy="834839"/>
          </a:xfrm>
          <a:noFill/>
        </p:spPr>
        <p:txBody>
          <a:bodyPr>
            <a:noAutofit/>
          </a:bodyPr>
          <a:lstStyle/>
          <a:p>
            <a:br>
              <a:rPr lang="en-US" sz="3200" b="0" i="0" u="none" strike="noStrike" baseline="0" dirty="0">
                <a:solidFill>
                  <a:srgbClr val="000000"/>
                </a:solidFill>
                <a:latin typeface="Arial" panose="020B0604020202020204" pitchFamily="34" charset="0"/>
              </a:rPr>
            </a:br>
            <a:r>
              <a:rPr lang="en-US" sz="3200" b="1" u="sng" dirty="0">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rPr>
              <a:t>Churn Overview: </a:t>
            </a:r>
            <a:br>
              <a:rPr lang="en-US" sz="3200" b="1" u="sng" dirty="0">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rPr>
            </a:br>
            <a:endParaRPr lang="en-US" sz="3200" b="1" u="sng" dirty="0">
              <a:ln>
                <a:solidFill>
                  <a:schemeClr val="tx1"/>
                </a:solidFill>
              </a:ln>
              <a:solidFill>
                <a:srgbClr val="F75D2E"/>
              </a:solidFill>
              <a:latin typeface="Arial" panose="020B060402020202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5EF41BB5-C7D3-F683-F568-527E26189CC8}"/>
              </a:ext>
            </a:extLst>
          </p:cNvPr>
          <p:cNvSpPr txBox="1"/>
          <p:nvPr/>
        </p:nvSpPr>
        <p:spPr>
          <a:xfrm>
            <a:off x="444500" y="996295"/>
            <a:ext cx="6096000" cy="5033173"/>
          </a:xfrm>
          <a:prstGeom prst="rect">
            <a:avLst/>
          </a:prstGeom>
          <a:noFill/>
        </p:spPr>
        <p:txBody>
          <a:bodyPr wrap="square">
            <a:spAutoFit/>
          </a:bodyPr>
          <a:lstStyle/>
          <a:p>
            <a:pPr marL="0" marR="0">
              <a:lnSpc>
                <a:spcPct val="107000"/>
              </a:lnSpc>
              <a:spcAft>
                <a:spcPts val="800"/>
              </a:spcAft>
            </a:pPr>
            <a:r>
              <a:rPr lang="en-US" sz="1500" b="1" kern="100" dirty="0">
                <a:effectLst/>
                <a:latin typeface="Arial" panose="020B0604020202020204" pitchFamily="34" charset="0"/>
                <a:ea typeface="Calibri" panose="020F0502020204030204" pitchFamily="34" charset="0"/>
                <a:cs typeface="Arial" panose="020B0604020202020204" pitchFamily="34" charset="0"/>
              </a:rPr>
              <a:t>Objective: </a:t>
            </a:r>
            <a:endParaRPr lang="en-US" sz="1500" kern="1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Aft>
                <a:spcPts val="800"/>
              </a:spcAft>
            </a:pPr>
            <a:r>
              <a:rPr lang="en-US" sz="1500" kern="100" dirty="0">
                <a:effectLst/>
                <a:latin typeface="Arial" panose="020B0604020202020204" pitchFamily="34" charset="0"/>
                <a:ea typeface="Calibri" panose="020F0502020204030204" pitchFamily="34" charset="0"/>
                <a:cs typeface="Arial" panose="020B0604020202020204" pitchFamily="34" charset="0"/>
              </a:rPr>
              <a:t>To understand the proportion of churned vs. non-churned customers in the dataset</a:t>
            </a:r>
            <a:r>
              <a:rPr lang="en-US" sz="1500" b="1" kern="100" dirty="0">
                <a:effectLst/>
                <a:latin typeface="Arial" panose="020B0604020202020204" pitchFamily="34" charset="0"/>
                <a:ea typeface="Calibri" panose="020F0502020204030204" pitchFamily="34" charset="0"/>
                <a:cs typeface="Arial" panose="020B0604020202020204" pitchFamily="34" charset="0"/>
              </a:rPr>
              <a:t>. </a:t>
            </a:r>
          </a:p>
          <a:p>
            <a:pPr marL="0" marR="0">
              <a:lnSpc>
                <a:spcPct val="107000"/>
              </a:lnSpc>
              <a:spcAft>
                <a:spcPts val="800"/>
              </a:spcAft>
            </a:pPr>
            <a:endParaRPr lang="en-US" sz="1500" kern="1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Aft>
                <a:spcPts val="800"/>
              </a:spcAft>
            </a:pPr>
            <a:r>
              <a:rPr lang="en-US" sz="1500" b="1" kern="100" dirty="0">
                <a:effectLst/>
                <a:latin typeface="Arial" panose="020B0604020202020204" pitchFamily="34" charset="0"/>
                <a:ea typeface="Calibri" panose="020F0502020204030204" pitchFamily="34" charset="0"/>
                <a:cs typeface="Arial" panose="020B0604020202020204" pitchFamily="34" charset="0"/>
              </a:rPr>
              <a:t>Visualizations: </a:t>
            </a:r>
            <a:endParaRPr lang="en-US" sz="1500" kern="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buFont typeface="Symbol" panose="05050102010706020507" pitchFamily="18" charset="2"/>
              <a:buChar char=""/>
            </a:pPr>
            <a:r>
              <a:rPr lang="en-US" sz="1500" kern="100" dirty="0">
                <a:effectLst/>
                <a:latin typeface="Arial" panose="020B0604020202020204" pitchFamily="34" charset="0"/>
                <a:ea typeface="Calibri" panose="020F0502020204030204" pitchFamily="34" charset="0"/>
                <a:cs typeface="Arial" panose="020B0604020202020204" pitchFamily="34" charset="0"/>
              </a:rPr>
              <a:t>Type: Donut Chart, Fields – Legend: </a:t>
            </a:r>
            <a:r>
              <a:rPr lang="en-US" sz="1500" kern="100" dirty="0" err="1">
                <a:effectLst/>
                <a:latin typeface="Arial" panose="020B0604020202020204" pitchFamily="34" charset="0"/>
                <a:ea typeface="Calibri" panose="020F0502020204030204" pitchFamily="34" charset="0"/>
                <a:cs typeface="Arial" panose="020B0604020202020204" pitchFamily="34" charset="0"/>
              </a:rPr>
              <a:t>Customer_Status</a:t>
            </a:r>
            <a:r>
              <a:rPr lang="en-US" sz="1500" kern="100" dirty="0">
                <a:effectLst/>
                <a:latin typeface="Arial" panose="020B0604020202020204" pitchFamily="34" charset="0"/>
                <a:ea typeface="Calibri" panose="020F0502020204030204" pitchFamily="34" charset="0"/>
                <a:cs typeface="Arial" panose="020B0604020202020204" pitchFamily="34" charset="0"/>
              </a:rPr>
              <a:t>, Values: </a:t>
            </a:r>
            <a:r>
              <a:rPr lang="en-US" sz="1500" kern="100" dirty="0" err="1">
                <a:effectLst/>
                <a:latin typeface="Arial" panose="020B0604020202020204" pitchFamily="34" charset="0"/>
                <a:ea typeface="Calibri" panose="020F0502020204030204" pitchFamily="34" charset="0"/>
                <a:cs typeface="Arial" panose="020B0604020202020204" pitchFamily="34" charset="0"/>
              </a:rPr>
              <a:t>Customer_ID</a:t>
            </a:r>
            <a:r>
              <a:rPr lang="en-US" sz="1500" kern="100" dirty="0">
                <a:effectLst/>
                <a:latin typeface="Arial" panose="020B0604020202020204" pitchFamily="34" charset="0"/>
                <a:ea typeface="Calibri" panose="020F0502020204030204" pitchFamily="34" charset="0"/>
                <a:cs typeface="Arial" panose="020B0604020202020204" pitchFamily="34" charset="0"/>
              </a:rPr>
              <a:t> (Count) </a:t>
            </a:r>
          </a:p>
          <a:p>
            <a:pPr marR="0" lvl="0">
              <a:lnSpc>
                <a:spcPct val="107000"/>
              </a:lnSpc>
            </a:pPr>
            <a:endParaRPr lang="en-US" sz="1500" kern="1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Aft>
                <a:spcPts val="800"/>
              </a:spcAft>
            </a:pPr>
            <a:r>
              <a:rPr lang="en-US" sz="1500" b="1" kern="100" dirty="0">
                <a:effectLst/>
                <a:latin typeface="Arial" panose="020B0604020202020204" pitchFamily="34" charset="0"/>
                <a:ea typeface="Calibri" panose="020F0502020204030204" pitchFamily="34" charset="0"/>
                <a:cs typeface="Arial" panose="020B0604020202020204" pitchFamily="34" charset="0"/>
              </a:rPr>
              <a:t>Findings: </a:t>
            </a:r>
            <a:endParaRPr lang="en-US" sz="1500" kern="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buFont typeface="Symbol" panose="05050102010706020507" pitchFamily="18" charset="2"/>
              <a:buChar char=""/>
            </a:pPr>
            <a:r>
              <a:rPr lang="en-US" sz="1500" kern="100" dirty="0">
                <a:effectLst/>
                <a:latin typeface="Arial" panose="020B0604020202020204" pitchFamily="34" charset="0"/>
                <a:ea typeface="Calibri" panose="020F0502020204030204" pitchFamily="34" charset="0"/>
                <a:cs typeface="Arial" panose="020B0604020202020204" pitchFamily="34" charset="0"/>
              </a:rPr>
              <a:t>Churned customers make up 26.54% </a:t>
            </a:r>
            <a:r>
              <a:rPr lang="en-US" sz="1500" kern="100" dirty="0" err="1">
                <a:effectLst/>
                <a:latin typeface="Arial" panose="020B0604020202020204" pitchFamily="34" charset="0"/>
                <a:ea typeface="Calibri" panose="020F0502020204030204" pitchFamily="34" charset="0"/>
                <a:cs typeface="Arial" panose="020B0604020202020204" pitchFamily="34" charset="0"/>
              </a:rPr>
              <a:t>i.e</a:t>
            </a:r>
            <a:r>
              <a:rPr lang="en-US" sz="1500" kern="100" dirty="0">
                <a:effectLst/>
                <a:latin typeface="Arial" panose="020B0604020202020204" pitchFamily="34" charset="0"/>
                <a:ea typeface="Calibri" panose="020F0502020204030204" pitchFamily="34" charset="0"/>
                <a:cs typeface="Arial" panose="020B0604020202020204" pitchFamily="34" charset="0"/>
              </a:rPr>
              <a:t> 1869 customers of the customer base. </a:t>
            </a:r>
          </a:p>
          <a:p>
            <a:pPr marL="342900" marR="0" lvl="0" indent="-342900">
              <a:lnSpc>
                <a:spcPct val="107000"/>
              </a:lnSpc>
              <a:buFont typeface="Symbol" panose="05050102010706020507" pitchFamily="18" charset="2"/>
              <a:buChar char=""/>
            </a:pPr>
            <a:r>
              <a:rPr lang="en-US" sz="1500" kern="100" dirty="0">
                <a:effectLst/>
                <a:latin typeface="Arial" panose="020B0604020202020204" pitchFamily="34" charset="0"/>
                <a:ea typeface="Calibri" panose="020F0502020204030204" pitchFamily="34" charset="0"/>
                <a:cs typeface="Arial" panose="020B0604020202020204" pitchFamily="34" charset="0"/>
              </a:rPr>
              <a:t>Whereas senior citizen (</a:t>
            </a:r>
            <a:r>
              <a:rPr lang="en-US" sz="1500" kern="100" dirty="0" err="1">
                <a:effectLst/>
                <a:latin typeface="Arial" panose="020B0604020202020204" pitchFamily="34" charset="0"/>
                <a:ea typeface="Calibri" panose="020F0502020204030204" pitchFamily="34" charset="0"/>
                <a:cs typeface="Arial" panose="020B0604020202020204" pitchFamily="34" charset="0"/>
              </a:rPr>
              <a:t>i.e</a:t>
            </a:r>
            <a:r>
              <a:rPr lang="en-US" sz="1500" kern="100" dirty="0">
                <a:effectLst/>
                <a:latin typeface="Arial" panose="020B0604020202020204" pitchFamily="34" charset="0"/>
                <a:ea typeface="Calibri" panose="020F0502020204030204" pitchFamily="34" charset="0"/>
                <a:cs typeface="Arial" panose="020B0604020202020204" pitchFamily="34" charset="0"/>
              </a:rPr>
              <a:t>: Customer age &gt; 60) are of high 36.46% </a:t>
            </a:r>
            <a:r>
              <a:rPr lang="en-US" sz="1500" kern="100" dirty="0" err="1">
                <a:effectLst/>
                <a:latin typeface="Arial" panose="020B0604020202020204" pitchFamily="34" charset="0"/>
                <a:ea typeface="Calibri" panose="020F0502020204030204" pitchFamily="34" charset="0"/>
                <a:cs typeface="Arial" panose="020B0604020202020204" pitchFamily="34" charset="0"/>
              </a:rPr>
              <a:t>i.e</a:t>
            </a:r>
            <a:r>
              <a:rPr lang="en-US" sz="1500" kern="100" dirty="0">
                <a:effectLst/>
                <a:latin typeface="Arial" panose="020B0604020202020204" pitchFamily="34" charset="0"/>
                <a:ea typeface="Calibri" panose="020F0502020204030204" pitchFamily="34" charset="0"/>
                <a:cs typeface="Arial" panose="020B0604020202020204" pitchFamily="34" charset="0"/>
              </a:rPr>
              <a:t> 606 customers. </a:t>
            </a:r>
          </a:p>
          <a:p>
            <a:pPr marL="342900" marR="0" lvl="0" indent="-342900">
              <a:lnSpc>
                <a:spcPct val="107000"/>
              </a:lnSpc>
              <a:buFont typeface="Symbol" panose="05050102010706020507" pitchFamily="18" charset="2"/>
              <a:buChar char=""/>
            </a:pPr>
            <a:r>
              <a:rPr lang="en-US" sz="1500" kern="100" dirty="0">
                <a:effectLst/>
                <a:latin typeface="Arial" panose="020B0604020202020204" pitchFamily="34" charset="0"/>
                <a:ea typeface="Calibri" panose="020F0502020204030204" pitchFamily="34" charset="0"/>
                <a:cs typeface="Arial" panose="020B0604020202020204" pitchFamily="34" charset="0"/>
              </a:rPr>
              <a:t>Whereas Male customers are of high 36.27% </a:t>
            </a:r>
            <a:r>
              <a:rPr lang="en-US" sz="1500" kern="100" dirty="0" err="1">
                <a:effectLst/>
                <a:latin typeface="Arial" panose="020B0604020202020204" pitchFamily="34" charset="0"/>
                <a:ea typeface="Calibri" panose="020F0502020204030204" pitchFamily="34" charset="0"/>
                <a:cs typeface="Arial" panose="020B0604020202020204" pitchFamily="34" charset="0"/>
              </a:rPr>
              <a:t>i.e</a:t>
            </a:r>
            <a:r>
              <a:rPr lang="en-US" sz="1500" kern="100" dirty="0">
                <a:effectLst/>
                <a:latin typeface="Arial" panose="020B0604020202020204" pitchFamily="34" charset="0"/>
                <a:ea typeface="Calibri" panose="020F0502020204030204" pitchFamily="34" charset="0"/>
                <a:cs typeface="Arial" panose="020B0604020202020204" pitchFamily="34" charset="0"/>
              </a:rPr>
              <a:t> 305 customers. </a:t>
            </a:r>
          </a:p>
          <a:p>
            <a:pPr marL="342900" marR="0" lvl="0" indent="-342900">
              <a:lnSpc>
                <a:spcPct val="107000"/>
              </a:lnSpc>
              <a:buFont typeface="Symbol" panose="05050102010706020507" pitchFamily="18" charset="2"/>
              <a:buChar char=""/>
            </a:pPr>
            <a:r>
              <a:rPr lang="en-US" sz="1500" kern="100" dirty="0">
                <a:effectLst/>
                <a:latin typeface="Arial" panose="020B0604020202020204" pitchFamily="34" charset="0"/>
                <a:ea typeface="Calibri" panose="020F0502020204030204" pitchFamily="34" charset="0"/>
                <a:cs typeface="Arial" panose="020B0604020202020204" pitchFamily="34" charset="0"/>
              </a:rPr>
              <a:t>Whereas unmarried customers are of high 40.91% </a:t>
            </a:r>
            <a:r>
              <a:rPr lang="en-US" sz="1500" kern="100" dirty="0" err="1">
                <a:effectLst/>
                <a:latin typeface="Arial" panose="020B0604020202020204" pitchFamily="34" charset="0"/>
                <a:ea typeface="Calibri" panose="020F0502020204030204" pitchFamily="34" charset="0"/>
                <a:cs typeface="Arial" panose="020B0604020202020204" pitchFamily="34" charset="0"/>
              </a:rPr>
              <a:t>i.e</a:t>
            </a:r>
            <a:r>
              <a:rPr lang="en-US" sz="1500" kern="100" dirty="0">
                <a:effectLst/>
                <a:latin typeface="Arial" panose="020B0604020202020204" pitchFamily="34" charset="0"/>
                <a:ea typeface="Calibri" panose="020F0502020204030204" pitchFamily="34" charset="0"/>
                <a:cs typeface="Arial" panose="020B0604020202020204" pitchFamily="34" charset="0"/>
              </a:rPr>
              <a:t> 162 customers. </a:t>
            </a:r>
          </a:p>
          <a:p>
            <a:pPr marL="342900" marR="0" lvl="0" indent="-342900">
              <a:lnSpc>
                <a:spcPct val="107000"/>
              </a:lnSpc>
              <a:spcAft>
                <a:spcPts val="800"/>
              </a:spcAft>
              <a:buFont typeface="Symbol" panose="05050102010706020507" pitchFamily="18" charset="2"/>
              <a:buChar char=""/>
            </a:pPr>
            <a:r>
              <a:rPr lang="en-US" sz="1500" kern="100" dirty="0">
                <a:effectLst/>
                <a:latin typeface="Arial" panose="020B0604020202020204" pitchFamily="34" charset="0"/>
                <a:ea typeface="Calibri" panose="020F0502020204030204" pitchFamily="34" charset="0"/>
                <a:cs typeface="Arial" panose="020B0604020202020204" pitchFamily="34" charset="0"/>
              </a:rPr>
              <a:t>Whereas month on month customers are of high 67.69% </a:t>
            </a:r>
            <a:r>
              <a:rPr lang="en-US" sz="1500" kern="100" dirty="0" err="1">
                <a:effectLst/>
                <a:latin typeface="Arial" panose="020B0604020202020204" pitchFamily="34" charset="0"/>
                <a:ea typeface="Calibri" panose="020F0502020204030204" pitchFamily="34" charset="0"/>
                <a:cs typeface="Arial" panose="020B0604020202020204" pitchFamily="34" charset="0"/>
              </a:rPr>
              <a:t>i.e</a:t>
            </a:r>
            <a:r>
              <a:rPr lang="en-US" sz="1500" kern="100" dirty="0">
                <a:effectLst/>
                <a:latin typeface="Arial" panose="020B0604020202020204" pitchFamily="34" charset="0"/>
                <a:ea typeface="Calibri" panose="020F0502020204030204" pitchFamily="34" charset="0"/>
                <a:cs typeface="Arial" panose="020B0604020202020204" pitchFamily="34" charset="0"/>
              </a:rPr>
              <a:t> 155 customers. </a:t>
            </a:r>
          </a:p>
        </p:txBody>
      </p:sp>
      <p:pic>
        <p:nvPicPr>
          <p:cNvPr id="10" name="Picture 9">
            <a:extLst>
              <a:ext uri="{FF2B5EF4-FFF2-40B4-BE49-F238E27FC236}">
                <a16:creationId xmlns:a16="http://schemas.microsoft.com/office/drawing/2014/main" id="{5896D45C-4C57-4398-5357-CF7D4A6318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7630" y="1037057"/>
            <a:ext cx="5181600" cy="4954168"/>
          </a:xfrm>
          <a:prstGeom prst="rect">
            <a:avLst/>
          </a:prstGeom>
        </p:spPr>
      </p:pic>
    </p:spTree>
    <p:extLst>
      <p:ext uri="{BB962C8B-B14F-4D97-AF65-F5344CB8AC3E}">
        <p14:creationId xmlns:p14="http://schemas.microsoft.com/office/powerpoint/2010/main" val="3951829844"/>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1506</TotalTime>
  <Words>2406</Words>
  <Application>Microsoft Office PowerPoint</Application>
  <PresentationFormat>Widescreen</PresentationFormat>
  <Paragraphs>187</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Arial Black</vt:lpstr>
      <vt:lpstr>Calibri</vt:lpstr>
      <vt:lpstr>Symbol</vt:lpstr>
      <vt:lpstr>Tw Cen MT</vt:lpstr>
      <vt:lpstr>Droplet</vt:lpstr>
      <vt:lpstr>Predicting Customer Churn in Telecom Industry using Power BI and SQL</vt:lpstr>
      <vt:lpstr>Introduction:</vt:lpstr>
      <vt:lpstr>Objective, Scope AND SIGNIFICANTS : </vt:lpstr>
      <vt:lpstr>Data Cleaning in excel:  </vt:lpstr>
      <vt:lpstr>Data Cleaning in MYsql:</vt:lpstr>
      <vt:lpstr>Tasks using mysql to identify the churn Rate:</vt:lpstr>
      <vt:lpstr>Procedure to Import MySQL Data into Power BI: </vt:lpstr>
      <vt:lpstr>Data Transformation  APPROACH:</vt:lpstr>
      <vt:lpstr> Churn Overview:  </vt:lpstr>
      <vt:lpstr> Tenure and Churn Analysis:  </vt:lpstr>
      <vt:lpstr> Churn Reasons and Financial Impact:   </vt:lpstr>
      <vt:lpstr>PowerPoint Presentation</vt:lpstr>
      <vt:lpstr> Geographical Mapping of Customer Status </vt:lpstr>
      <vt:lpstr> Churn Distribution by Contract Type: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prassana kannan</dc:creator>
  <cp:lastModifiedBy>prassana kannan</cp:lastModifiedBy>
  <cp:revision>40</cp:revision>
  <dcterms:created xsi:type="dcterms:W3CDTF">2024-11-20T10:33:31Z</dcterms:created>
  <dcterms:modified xsi:type="dcterms:W3CDTF">2024-12-16T05:13:47Z</dcterms:modified>
</cp:coreProperties>
</file>